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FFE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3291216"/>
            <a:ext cx="6939280" cy="1788795"/>
          </a:xfrm>
          <a:custGeom>
            <a:avLst/>
            <a:gdLst/>
            <a:ahLst/>
            <a:cxnLst/>
            <a:rect l="l" t="t" r="r" b="b"/>
            <a:pathLst>
              <a:path w="6939279" h="1788795">
                <a:moveTo>
                  <a:pt x="1002746" y="0"/>
                </a:moveTo>
                <a:lnTo>
                  <a:pt x="946099" y="0"/>
                </a:lnTo>
                <a:lnTo>
                  <a:pt x="883135" y="369"/>
                </a:lnTo>
                <a:lnTo>
                  <a:pt x="893168" y="369"/>
                </a:lnTo>
                <a:lnTo>
                  <a:pt x="751171" y="3138"/>
                </a:lnTo>
                <a:lnTo>
                  <a:pt x="600385" y="9008"/>
                </a:lnTo>
                <a:lnTo>
                  <a:pt x="449755" y="17863"/>
                </a:lnTo>
                <a:lnTo>
                  <a:pt x="299311" y="29702"/>
                </a:lnTo>
                <a:lnTo>
                  <a:pt x="149081" y="44522"/>
                </a:lnTo>
                <a:lnTo>
                  <a:pt x="0" y="62207"/>
                </a:lnTo>
                <a:lnTo>
                  <a:pt x="0" y="1788783"/>
                </a:lnTo>
                <a:lnTo>
                  <a:pt x="6157868" y="1788783"/>
                </a:lnTo>
                <a:lnTo>
                  <a:pt x="6179441" y="1780955"/>
                </a:lnTo>
                <a:lnTo>
                  <a:pt x="6228054" y="1759695"/>
                </a:lnTo>
                <a:lnTo>
                  <a:pt x="6275791" y="1734705"/>
                </a:lnTo>
                <a:lnTo>
                  <a:pt x="6257699" y="1679214"/>
                </a:lnTo>
                <a:lnTo>
                  <a:pt x="6232201" y="1629505"/>
                </a:lnTo>
                <a:lnTo>
                  <a:pt x="6200460" y="1587444"/>
                </a:lnTo>
                <a:lnTo>
                  <a:pt x="6163637" y="1554899"/>
                </a:lnTo>
                <a:lnTo>
                  <a:pt x="6352589" y="1554899"/>
                </a:lnTo>
                <a:lnTo>
                  <a:pt x="6358939" y="1506501"/>
                </a:lnTo>
                <a:lnTo>
                  <a:pt x="6369804" y="1454901"/>
                </a:lnTo>
                <a:lnTo>
                  <a:pt x="6384153" y="1406108"/>
                </a:lnTo>
                <a:lnTo>
                  <a:pt x="6401758" y="1360022"/>
                </a:lnTo>
                <a:lnTo>
                  <a:pt x="6422389" y="1316542"/>
                </a:lnTo>
                <a:lnTo>
                  <a:pt x="6445817" y="1275569"/>
                </a:lnTo>
                <a:lnTo>
                  <a:pt x="6471813" y="1237000"/>
                </a:lnTo>
                <a:lnTo>
                  <a:pt x="6500148" y="1200738"/>
                </a:lnTo>
                <a:lnTo>
                  <a:pt x="6530593" y="1166680"/>
                </a:lnTo>
                <a:lnTo>
                  <a:pt x="6562917" y="1134727"/>
                </a:lnTo>
                <a:lnTo>
                  <a:pt x="6596893" y="1104779"/>
                </a:lnTo>
                <a:lnTo>
                  <a:pt x="6632291" y="1076735"/>
                </a:lnTo>
                <a:lnTo>
                  <a:pt x="6668881" y="1050495"/>
                </a:lnTo>
                <a:lnTo>
                  <a:pt x="6706436" y="1025958"/>
                </a:lnTo>
                <a:lnTo>
                  <a:pt x="6744724" y="1003025"/>
                </a:lnTo>
                <a:lnTo>
                  <a:pt x="6783518" y="981595"/>
                </a:lnTo>
                <a:lnTo>
                  <a:pt x="6822588" y="961568"/>
                </a:lnTo>
                <a:lnTo>
                  <a:pt x="6861705" y="942843"/>
                </a:lnTo>
                <a:lnTo>
                  <a:pt x="6900640" y="925321"/>
                </a:lnTo>
                <a:lnTo>
                  <a:pt x="6939163" y="908900"/>
                </a:lnTo>
                <a:lnTo>
                  <a:pt x="6904052" y="874480"/>
                </a:lnTo>
                <a:lnTo>
                  <a:pt x="6870484" y="837063"/>
                </a:lnTo>
                <a:lnTo>
                  <a:pt x="6838579" y="796820"/>
                </a:lnTo>
                <a:lnTo>
                  <a:pt x="6808458" y="753924"/>
                </a:lnTo>
                <a:lnTo>
                  <a:pt x="6780241" y="708547"/>
                </a:lnTo>
                <a:lnTo>
                  <a:pt x="6754051" y="660859"/>
                </a:lnTo>
                <a:lnTo>
                  <a:pt x="6730006" y="611035"/>
                </a:lnTo>
                <a:lnTo>
                  <a:pt x="6478165" y="542975"/>
                </a:lnTo>
                <a:lnTo>
                  <a:pt x="6706384" y="331685"/>
                </a:lnTo>
                <a:lnTo>
                  <a:pt x="6677419" y="289438"/>
                </a:lnTo>
                <a:lnTo>
                  <a:pt x="6643877" y="255403"/>
                </a:lnTo>
                <a:lnTo>
                  <a:pt x="6606838" y="229682"/>
                </a:lnTo>
                <a:lnTo>
                  <a:pt x="6567381" y="212381"/>
                </a:lnTo>
                <a:lnTo>
                  <a:pt x="6565731" y="212026"/>
                </a:lnTo>
                <a:lnTo>
                  <a:pt x="6445310" y="212026"/>
                </a:lnTo>
                <a:lnTo>
                  <a:pt x="6565207" y="126865"/>
                </a:lnTo>
                <a:lnTo>
                  <a:pt x="2677421" y="126865"/>
                </a:lnTo>
                <a:lnTo>
                  <a:pt x="2626382" y="126253"/>
                </a:lnTo>
                <a:lnTo>
                  <a:pt x="2575324" y="124730"/>
                </a:lnTo>
                <a:lnTo>
                  <a:pt x="2525923" y="122453"/>
                </a:lnTo>
                <a:lnTo>
                  <a:pt x="2525517" y="122453"/>
                </a:lnTo>
                <a:lnTo>
                  <a:pt x="2473159" y="119267"/>
                </a:lnTo>
                <a:lnTo>
                  <a:pt x="2422057" y="115483"/>
                </a:lnTo>
                <a:lnTo>
                  <a:pt x="2370944" y="111102"/>
                </a:lnTo>
                <a:lnTo>
                  <a:pt x="2268693" y="100861"/>
                </a:lnTo>
                <a:lnTo>
                  <a:pt x="1808540" y="45897"/>
                </a:lnTo>
                <a:lnTo>
                  <a:pt x="1657495" y="30786"/>
                </a:lnTo>
                <a:lnTo>
                  <a:pt x="1506398" y="18681"/>
                </a:lnTo>
                <a:lnTo>
                  <a:pt x="1458859" y="15502"/>
                </a:lnTo>
                <a:lnTo>
                  <a:pt x="1459170" y="15502"/>
                </a:lnTo>
                <a:lnTo>
                  <a:pt x="1355279" y="9578"/>
                </a:lnTo>
                <a:lnTo>
                  <a:pt x="1204167" y="3475"/>
                </a:lnTo>
                <a:lnTo>
                  <a:pt x="1053091" y="369"/>
                </a:lnTo>
                <a:lnTo>
                  <a:pt x="1002746" y="0"/>
                </a:lnTo>
                <a:close/>
              </a:path>
              <a:path w="6939279" h="1788795">
                <a:moveTo>
                  <a:pt x="6352589" y="1554899"/>
                </a:moveTo>
                <a:lnTo>
                  <a:pt x="6163637" y="1554899"/>
                </a:lnTo>
                <a:lnTo>
                  <a:pt x="6351788" y="1561007"/>
                </a:lnTo>
                <a:lnTo>
                  <a:pt x="6352589" y="1554899"/>
                </a:lnTo>
                <a:close/>
              </a:path>
              <a:path w="6939279" h="1788795">
                <a:moveTo>
                  <a:pt x="6485537" y="203449"/>
                </a:moveTo>
                <a:lnTo>
                  <a:pt x="6445310" y="212026"/>
                </a:lnTo>
                <a:lnTo>
                  <a:pt x="6565731" y="212026"/>
                </a:lnTo>
                <a:lnTo>
                  <a:pt x="6526588" y="203602"/>
                </a:lnTo>
                <a:lnTo>
                  <a:pt x="6485537" y="203449"/>
                </a:lnTo>
                <a:close/>
              </a:path>
              <a:path w="6939279" h="1788795">
                <a:moveTo>
                  <a:pt x="3636967" y="41692"/>
                </a:moveTo>
                <a:lnTo>
                  <a:pt x="3588001" y="41937"/>
                </a:lnTo>
                <a:lnTo>
                  <a:pt x="3539055" y="43332"/>
                </a:lnTo>
                <a:lnTo>
                  <a:pt x="3488240" y="46074"/>
                </a:lnTo>
                <a:lnTo>
                  <a:pt x="3435944" y="50124"/>
                </a:lnTo>
                <a:lnTo>
                  <a:pt x="3436263" y="50124"/>
                </a:lnTo>
                <a:lnTo>
                  <a:pt x="3386846" y="54933"/>
                </a:lnTo>
                <a:lnTo>
                  <a:pt x="3336240" y="60681"/>
                </a:lnTo>
                <a:lnTo>
                  <a:pt x="3285678" y="67060"/>
                </a:lnTo>
                <a:lnTo>
                  <a:pt x="3083601" y="95208"/>
                </a:lnTo>
                <a:lnTo>
                  <a:pt x="2982482" y="108273"/>
                </a:lnTo>
                <a:lnTo>
                  <a:pt x="2931857" y="113907"/>
                </a:lnTo>
                <a:lnTo>
                  <a:pt x="2881170" y="118695"/>
                </a:lnTo>
                <a:lnTo>
                  <a:pt x="2830408" y="122453"/>
                </a:lnTo>
                <a:lnTo>
                  <a:pt x="2779436" y="125043"/>
                </a:lnTo>
                <a:lnTo>
                  <a:pt x="2728440" y="126487"/>
                </a:lnTo>
                <a:lnTo>
                  <a:pt x="2677421" y="126865"/>
                </a:lnTo>
                <a:lnTo>
                  <a:pt x="6565207" y="126865"/>
                </a:lnTo>
                <a:lnTo>
                  <a:pt x="6607712" y="96674"/>
                </a:lnTo>
                <a:lnTo>
                  <a:pt x="4523021" y="96674"/>
                </a:lnTo>
                <a:lnTo>
                  <a:pt x="4477212" y="96158"/>
                </a:lnTo>
                <a:lnTo>
                  <a:pt x="4474980" y="96158"/>
                </a:lnTo>
                <a:lnTo>
                  <a:pt x="4423106" y="94957"/>
                </a:lnTo>
                <a:lnTo>
                  <a:pt x="4373342" y="93180"/>
                </a:lnTo>
                <a:lnTo>
                  <a:pt x="4323572" y="90741"/>
                </a:lnTo>
                <a:lnTo>
                  <a:pt x="4274520" y="87682"/>
                </a:lnTo>
                <a:lnTo>
                  <a:pt x="4176398" y="80019"/>
                </a:lnTo>
                <a:lnTo>
                  <a:pt x="3882036" y="53442"/>
                </a:lnTo>
                <a:lnTo>
                  <a:pt x="3832997" y="49768"/>
                </a:lnTo>
                <a:lnTo>
                  <a:pt x="3783968" y="46634"/>
                </a:lnTo>
                <a:lnTo>
                  <a:pt x="3734952" y="44162"/>
                </a:lnTo>
                <a:lnTo>
                  <a:pt x="3685951" y="42474"/>
                </a:lnTo>
                <a:lnTo>
                  <a:pt x="3636967" y="41692"/>
                </a:lnTo>
                <a:close/>
              </a:path>
              <a:path w="6939279" h="1788795">
                <a:moveTo>
                  <a:pt x="6062354" y="13032"/>
                </a:moveTo>
                <a:lnTo>
                  <a:pt x="6012746" y="13327"/>
                </a:lnTo>
                <a:lnTo>
                  <a:pt x="5908833" y="15502"/>
                </a:lnTo>
                <a:lnTo>
                  <a:pt x="5910025" y="15502"/>
                </a:lnTo>
                <a:lnTo>
                  <a:pt x="5814283" y="19160"/>
                </a:lnTo>
                <a:lnTo>
                  <a:pt x="5665399" y="27436"/>
                </a:lnTo>
                <a:lnTo>
                  <a:pt x="4920410" y="84102"/>
                </a:lnTo>
                <a:lnTo>
                  <a:pt x="4771279" y="91839"/>
                </a:lnTo>
                <a:lnTo>
                  <a:pt x="4670061" y="95208"/>
                </a:lnTo>
                <a:lnTo>
                  <a:pt x="4572359" y="96674"/>
                </a:lnTo>
                <a:lnTo>
                  <a:pt x="6607712" y="96674"/>
                </a:lnTo>
                <a:lnTo>
                  <a:pt x="6657439" y="61353"/>
                </a:lnTo>
                <a:lnTo>
                  <a:pt x="6607861" y="52895"/>
                </a:lnTo>
                <a:lnTo>
                  <a:pt x="6558281" y="45360"/>
                </a:lnTo>
                <a:lnTo>
                  <a:pt x="6508699" y="38712"/>
                </a:lnTo>
                <a:lnTo>
                  <a:pt x="6459115" y="32918"/>
                </a:lnTo>
                <a:lnTo>
                  <a:pt x="6409529" y="27940"/>
                </a:lnTo>
                <a:lnTo>
                  <a:pt x="6359940" y="23746"/>
                </a:lnTo>
                <a:lnTo>
                  <a:pt x="6310349" y="20298"/>
                </a:lnTo>
                <a:lnTo>
                  <a:pt x="6260755" y="17562"/>
                </a:lnTo>
                <a:lnTo>
                  <a:pt x="6211159" y="15502"/>
                </a:lnTo>
                <a:lnTo>
                  <a:pt x="6162887" y="14122"/>
                </a:lnTo>
                <a:lnTo>
                  <a:pt x="6163878" y="14122"/>
                </a:lnTo>
                <a:lnTo>
                  <a:pt x="6115269" y="13327"/>
                </a:lnTo>
                <a:lnTo>
                  <a:pt x="6123119" y="13327"/>
                </a:lnTo>
                <a:lnTo>
                  <a:pt x="6062354" y="13032"/>
                </a:lnTo>
                <a:close/>
              </a:path>
            </a:pathLst>
          </a:custGeom>
          <a:solidFill>
            <a:srgbClr val="FFB1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5914999" y="0"/>
            <a:ext cx="4245610" cy="5080000"/>
          </a:xfrm>
          <a:custGeom>
            <a:avLst/>
            <a:gdLst/>
            <a:ahLst/>
            <a:cxnLst/>
            <a:rect l="l" t="t" r="r" b="b"/>
            <a:pathLst>
              <a:path w="4245610" h="5080000">
                <a:moveTo>
                  <a:pt x="4245000" y="5080000"/>
                </a:moveTo>
                <a:lnTo>
                  <a:pt x="0" y="5080000"/>
                </a:lnTo>
                <a:lnTo>
                  <a:pt x="0" y="0"/>
                </a:lnTo>
                <a:lnTo>
                  <a:pt x="4245000" y="0"/>
                </a:lnTo>
                <a:lnTo>
                  <a:pt x="4245000" y="5080000"/>
                </a:lnTo>
                <a:close/>
              </a:path>
            </a:pathLst>
          </a:custGeom>
          <a:ln w="215900">
            <a:solidFill>
              <a:srgbClr val="CA4B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5914999" y="0"/>
            <a:ext cx="4245610" cy="5080000"/>
          </a:xfrm>
          <a:custGeom>
            <a:avLst/>
            <a:gdLst/>
            <a:ahLst/>
            <a:cxnLst/>
            <a:rect l="l" t="t" r="r" b="b"/>
            <a:pathLst>
              <a:path w="4245610" h="5080000">
                <a:moveTo>
                  <a:pt x="4245000" y="0"/>
                </a:moveTo>
                <a:lnTo>
                  <a:pt x="0" y="0"/>
                </a:lnTo>
                <a:lnTo>
                  <a:pt x="0" y="5080000"/>
                </a:lnTo>
                <a:lnTo>
                  <a:pt x="4245000" y="5080000"/>
                </a:lnTo>
                <a:lnTo>
                  <a:pt x="4245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27882" y="1685862"/>
            <a:ext cx="3112770" cy="1320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E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2965"/>
            <a:ext cx="11308715" cy="1981200"/>
          </a:xfrm>
          <a:custGeom>
            <a:avLst/>
            <a:gdLst/>
            <a:ahLst/>
            <a:cxnLst/>
            <a:rect l="l" t="t" r="r" b="b"/>
            <a:pathLst>
              <a:path w="11308715" h="1981200">
                <a:moveTo>
                  <a:pt x="7523987" y="1968500"/>
                </a:moveTo>
                <a:lnTo>
                  <a:pt x="7054908" y="1968500"/>
                </a:lnTo>
                <a:lnTo>
                  <a:pt x="7092345" y="1981200"/>
                </a:lnTo>
                <a:lnTo>
                  <a:pt x="7494131" y="1981200"/>
                </a:lnTo>
                <a:lnTo>
                  <a:pt x="7523987" y="1968500"/>
                </a:lnTo>
                <a:close/>
              </a:path>
              <a:path w="11308715" h="1981200">
                <a:moveTo>
                  <a:pt x="7610556" y="1955800"/>
                </a:moveTo>
                <a:lnTo>
                  <a:pt x="6938598" y="1955800"/>
                </a:lnTo>
                <a:lnTo>
                  <a:pt x="6978045" y="1968500"/>
                </a:lnTo>
                <a:lnTo>
                  <a:pt x="7582189" y="1968500"/>
                </a:lnTo>
                <a:lnTo>
                  <a:pt x="7610556" y="1955800"/>
                </a:lnTo>
                <a:close/>
              </a:path>
              <a:path w="11308715" h="1981200">
                <a:moveTo>
                  <a:pt x="7845799" y="1892300"/>
                </a:moveTo>
                <a:lnTo>
                  <a:pt x="6642494" y="1892300"/>
                </a:lnTo>
                <a:lnTo>
                  <a:pt x="6773784" y="1930400"/>
                </a:lnTo>
                <a:lnTo>
                  <a:pt x="6816063" y="1930400"/>
                </a:lnTo>
                <a:lnTo>
                  <a:pt x="6898459" y="1955800"/>
                </a:lnTo>
                <a:lnTo>
                  <a:pt x="7665876" y="1955800"/>
                </a:lnTo>
                <a:lnTo>
                  <a:pt x="7692852" y="1943100"/>
                </a:lnTo>
                <a:lnTo>
                  <a:pt x="7719385" y="1943100"/>
                </a:lnTo>
                <a:lnTo>
                  <a:pt x="7771169" y="1917700"/>
                </a:lnTo>
                <a:lnTo>
                  <a:pt x="7796441" y="1917700"/>
                </a:lnTo>
                <a:lnTo>
                  <a:pt x="7845799" y="1892300"/>
                </a:lnTo>
                <a:close/>
              </a:path>
              <a:path w="11308715" h="1981200">
                <a:moveTo>
                  <a:pt x="8542688" y="1384300"/>
                </a:moveTo>
                <a:lnTo>
                  <a:pt x="4326885" y="1384300"/>
                </a:lnTo>
                <a:lnTo>
                  <a:pt x="4366141" y="1397000"/>
                </a:lnTo>
                <a:lnTo>
                  <a:pt x="4485978" y="1397000"/>
                </a:lnTo>
                <a:lnTo>
                  <a:pt x="4526734" y="1409700"/>
                </a:lnTo>
                <a:lnTo>
                  <a:pt x="4567955" y="1409700"/>
                </a:lnTo>
                <a:lnTo>
                  <a:pt x="4609677" y="1422400"/>
                </a:lnTo>
                <a:lnTo>
                  <a:pt x="4651937" y="1422400"/>
                </a:lnTo>
                <a:lnTo>
                  <a:pt x="4694771" y="1435100"/>
                </a:lnTo>
                <a:lnTo>
                  <a:pt x="4738214" y="1435100"/>
                </a:lnTo>
                <a:lnTo>
                  <a:pt x="4782304" y="1447800"/>
                </a:lnTo>
                <a:lnTo>
                  <a:pt x="4827075" y="1447800"/>
                </a:lnTo>
                <a:lnTo>
                  <a:pt x="4918809" y="1473200"/>
                </a:lnTo>
                <a:lnTo>
                  <a:pt x="4965844" y="1473200"/>
                </a:lnTo>
                <a:lnTo>
                  <a:pt x="5162612" y="1524000"/>
                </a:lnTo>
                <a:lnTo>
                  <a:pt x="5214142" y="1524000"/>
                </a:lnTo>
                <a:lnTo>
                  <a:pt x="5430696" y="1574800"/>
                </a:lnTo>
                <a:lnTo>
                  <a:pt x="5487625" y="1600200"/>
                </a:lnTo>
                <a:lnTo>
                  <a:pt x="5727581" y="1651000"/>
                </a:lnTo>
                <a:lnTo>
                  <a:pt x="5790811" y="1676400"/>
                </a:lnTo>
                <a:lnTo>
                  <a:pt x="5921415" y="1701800"/>
                </a:lnTo>
                <a:lnTo>
                  <a:pt x="5988861" y="1727200"/>
                </a:lnTo>
                <a:lnTo>
                  <a:pt x="6057784" y="1739900"/>
                </a:lnTo>
                <a:lnTo>
                  <a:pt x="6128220" y="1765300"/>
                </a:lnTo>
                <a:lnTo>
                  <a:pt x="6200206" y="1778000"/>
                </a:lnTo>
                <a:lnTo>
                  <a:pt x="6273778" y="1803400"/>
                </a:lnTo>
                <a:lnTo>
                  <a:pt x="6348972" y="1816100"/>
                </a:lnTo>
                <a:lnTo>
                  <a:pt x="6504369" y="1866900"/>
                </a:lnTo>
                <a:lnTo>
                  <a:pt x="6597210" y="1892300"/>
                </a:lnTo>
                <a:lnTo>
                  <a:pt x="7869907" y="1892300"/>
                </a:lnTo>
                <a:lnTo>
                  <a:pt x="7917036" y="1866900"/>
                </a:lnTo>
                <a:lnTo>
                  <a:pt x="7962786" y="1841500"/>
                </a:lnTo>
                <a:lnTo>
                  <a:pt x="7985172" y="1828800"/>
                </a:lnTo>
                <a:lnTo>
                  <a:pt x="8007246" y="1828800"/>
                </a:lnTo>
                <a:lnTo>
                  <a:pt x="8050501" y="1803400"/>
                </a:lnTo>
                <a:lnTo>
                  <a:pt x="8092638" y="1778000"/>
                </a:lnTo>
                <a:lnTo>
                  <a:pt x="8113314" y="1765300"/>
                </a:lnTo>
                <a:lnTo>
                  <a:pt x="8133744" y="1739900"/>
                </a:lnTo>
                <a:lnTo>
                  <a:pt x="8173906" y="1714500"/>
                </a:lnTo>
                <a:lnTo>
                  <a:pt x="8232568" y="1676400"/>
                </a:lnTo>
                <a:lnTo>
                  <a:pt x="8251744" y="1663700"/>
                </a:lnTo>
                <a:lnTo>
                  <a:pt x="8270749" y="1638300"/>
                </a:lnTo>
                <a:lnTo>
                  <a:pt x="8308290" y="1612900"/>
                </a:lnTo>
                <a:lnTo>
                  <a:pt x="8326847" y="1587500"/>
                </a:lnTo>
                <a:lnTo>
                  <a:pt x="8381797" y="1549400"/>
                </a:lnTo>
                <a:lnTo>
                  <a:pt x="8399909" y="1524000"/>
                </a:lnTo>
                <a:lnTo>
                  <a:pt x="8417937" y="1511300"/>
                </a:lnTo>
                <a:lnTo>
                  <a:pt x="8435892" y="1485900"/>
                </a:lnTo>
                <a:lnTo>
                  <a:pt x="8471625" y="1460500"/>
                </a:lnTo>
                <a:lnTo>
                  <a:pt x="8489425" y="1435100"/>
                </a:lnTo>
                <a:lnTo>
                  <a:pt x="8507194" y="1422400"/>
                </a:lnTo>
                <a:lnTo>
                  <a:pt x="8524945" y="1397000"/>
                </a:lnTo>
                <a:lnTo>
                  <a:pt x="8542688" y="1384300"/>
                </a:lnTo>
                <a:close/>
              </a:path>
              <a:path w="11308715" h="1981200">
                <a:moveTo>
                  <a:pt x="1712466" y="1739900"/>
                </a:moveTo>
                <a:lnTo>
                  <a:pt x="1069279" y="1739900"/>
                </a:lnTo>
                <a:lnTo>
                  <a:pt x="1119153" y="1752600"/>
                </a:lnTo>
                <a:lnTo>
                  <a:pt x="1663505" y="1752600"/>
                </a:lnTo>
                <a:lnTo>
                  <a:pt x="1712466" y="1739900"/>
                </a:lnTo>
                <a:close/>
              </a:path>
              <a:path w="11308715" h="1981200">
                <a:moveTo>
                  <a:pt x="1858664" y="1727200"/>
                </a:moveTo>
                <a:lnTo>
                  <a:pt x="919428" y="1727200"/>
                </a:lnTo>
                <a:lnTo>
                  <a:pt x="969411" y="1739900"/>
                </a:lnTo>
                <a:lnTo>
                  <a:pt x="1810051" y="1739900"/>
                </a:lnTo>
                <a:lnTo>
                  <a:pt x="1858664" y="1727200"/>
                </a:lnTo>
                <a:close/>
              </a:path>
              <a:path w="11308715" h="1981200">
                <a:moveTo>
                  <a:pt x="3023705" y="1498600"/>
                </a:moveTo>
                <a:lnTo>
                  <a:pt x="8046" y="1498600"/>
                </a:lnTo>
                <a:lnTo>
                  <a:pt x="52121" y="1511300"/>
                </a:lnTo>
                <a:lnTo>
                  <a:pt x="96502" y="1536700"/>
                </a:lnTo>
                <a:lnTo>
                  <a:pt x="369079" y="1612900"/>
                </a:lnTo>
                <a:lnTo>
                  <a:pt x="419054" y="1638300"/>
                </a:lnTo>
                <a:lnTo>
                  <a:pt x="469056" y="1651000"/>
                </a:lnTo>
                <a:lnTo>
                  <a:pt x="519080" y="1651000"/>
                </a:lnTo>
                <a:lnTo>
                  <a:pt x="719290" y="1701800"/>
                </a:lnTo>
                <a:lnTo>
                  <a:pt x="769345" y="1701800"/>
                </a:lnTo>
                <a:lnTo>
                  <a:pt x="869419" y="1727200"/>
                </a:lnTo>
                <a:lnTo>
                  <a:pt x="1907151" y="1727200"/>
                </a:lnTo>
                <a:lnTo>
                  <a:pt x="1955506" y="1714500"/>
                </a:lnTo>
                <a:lnTo>
                  <a:pt x="2003724" y="1714500"/>
                </a:lnTo>
                <a:lnTo>
                  <a:pt x="2147502" y="1676400"/>
                </a:lnTo>
                <a:lnTo>
                  <a:pt x="2195119" y="1676400"/>
                </a:lnTo>
                <a:lnTo>
                  <a:pt x="2242572" y="1663700"/>
                </a:lnTo>
                <a:lnTo>
                  <a:pt x="2488979" y="1612900"/>
                </a:lnTo>
                <a:lnTo>
                  <a:pt x="2715648" y="1562100"/>
                </a:lnTo>
                <a:lnTo>
                  <a:pt x="2822304" y="1536700"/>
                </a:lnTo>
                <a:lnTo>
                  <a:pt x="2874089" y="1536700"/>
                </a:lnTo>
                <a:lnTo>
                  <a:pt x="3023705" y="1498600"/>
                </a:lnTo>
                <a:close/>
              </a:path>
              <a:path w="11308715" h="1981200">
                <a:moveTo>
                  <a:pt x="11308556" y="0"/>
                </a:moveTo>
                <a:lnTo>
                  <a:pt x="0" y="0"/>
                </a:lnTo>
                <a:lnTo>
                  <a:pt x="0" y="1498600"/>
                </a:lnTo>
                <a:lnTo>
                  <a:pt x="3071784" y="1498600"/>
                </a:lnTo>
                <a:lnTo>
                  <a:pt x="3165471" y="1473200"/>
                </a:lnTo>
                <a:lnTo>
                  <a:pt x="3211151" y="1473200"/>
                </a:lnTo>
                <a:lnTo>
                  <a:pt x="3300365" y="1447800"/>
                </a:lnTo>
                <a:lnTo>
                  <a:pt x="3343971" y="1447800"/>
                </a:lnTo>
                <a:lnTo>
                  <a:pt x="3386958" y="1435100"/>
                </a:lnTo>
                <a:lnTo>
                  <a:pt x="3429361" y="1435100"/>
                </a:lnTo>
                <a:lnTo>
                  <a:pt x="3471218" y="1422400"/>
                </a:lnTo>
                <a:lnTo>
                  <a:pt x="3512565" y="1422400"/>
                </a:lnTo>
                <a:lnTo>
                  <a:pt x="3553436" y="1409700"/>
                </a:lnTo>
                <a:lnTo>
                  <a:pt x="3633901" y="1409700"/>
                </a:lnTo>
                <a:lnTo>
                  <a:pt x="3673566" y="1397000"/>
                </a:lnTo>
                <a:lnTo>
                  <a:pt x="3751942" y="1397000"/>
                </a:lnTo>
                <a:lnTo>
                  <a:pt x="3790726" y="1384300"/>
                </a:lnTo>
                <a:lnTo>
                  <a:pt x="8542688" y="1384300"/>
                </a:lnTo>
                <a:lnTo>
                  <a:pt x="8560433" y="1358900"/>
                </a:lnTo>
                <a:lnTo>
                  <a:pt x="8595974" y="1333500"/>
                </a:lnTo>
                <a:lnTo>
                  <a:pt x="8613792" y="1308100"/>
                </a:lnTo>
                <a:lnTo>
                  <a:pt x="8685633" y="1231900"/>
                </a:lnTo>
                <a:lnTo>
                  <a:pt x="8703789" y="1219200"/>
                </a:lnTo>
                <a:lnTo>
                  <a:pt x="8722046" y="1193800"/>
                </a:lnTo>
                <a:lnTo>
                  <a:pt x="8740414" y="1181100"/>
                </a:lnTo>
                <a:lnTo>
                  <a:pt x="8777526" y="1130300"/>
                </a:lnTo>
                <a:lnTo>
                  <a:pt x="8796293" y="1117600"/>
                </a:lnTo>
                <a:lnTo>
                  <a:pt x="8815213" y="1092200"/>
                </a:lnTo>
                <a:lnTo>
                  <a:pt x="8834299" y="1079500"/>
                </a:lnTo>
                <a:lnTo>
                  <a:pt x="8853561" y="1054100"/>
                </a:lnTo>
                <a:lnTo>
                  <a:pt x="8873010" y="1041400"/>
                </a:lnTo>
                <a:lnTo>
                  <a:pt x="8892657" y="1016000"/>
                </a:lnTo>
                <a:lnTo>
                  <a:pt x="8912513" y="1003300"/>
                </a:lnTo>
                <a:lnTo>
                  <a:pt x="8932589" y="977900"/>
                </a:lnTo>
                <a:lnTo>
                  <a:pt x="8952894" y="965200"/>
                </a:lnTo>
                <a:lnTo>
                  <a:pt x="8973441" y="939800"/>
                </a:lnTo>
                <a:lnTo>
                  <a:pt x="8994240" y="927100"/>
                </a:lnTo>
                <a:lnTo>
                  <a:pt x="9015302" y="901700"/>
                </a:lnTo>
                <a:lnTo>
                  <a:pt x="9036638" y="889000"/>
                </a:lnTo>
                <a:lnTo>
                  <a:pt x="9058259" y="863600"/>
                </a:lnTo>
                <a:lnTo>
                  <a:pt x="9080175" y="850900"/>
                </a:lnTo>
                <a:lnTo>
                  <a:pt x="9102397" y="825500"/>
                </a:lnTo>
                <a:lnTo>
                  <a:pt x="9147804" y="800100"/>
                </a:lnTo>
                <a:lnTo>
                  <a:pt x="9171011" y="774700"/>
                </a:lnTo>
                <a:lnTo>
                  <a:pt x="9194567" y="762000"/>
                </a:lnTo>
                <a:lnTo>
                  <a:pt x="9218484" y="736600"/>
                </a:lnTo>
                <a:lnTo>
                  <a:pt x="9242772" y="723900"/>
                </a:lnTo>
                <a:lnTo>
                  <a:pt x="9267442" y="698500"/>
                </a:lnTo>
                <a:lnTo>
                  <a:pt x="9317973" y="673100"/>
                </a:lnTo>
                <a:lnTo>
                  <a:pt x="9343856" y="647700"/>
                </a:lnTo>
                <a:lnTo>
                  <a:pt x="9396908" y="622300"/>
                </a:lnTo>
                <a:lnTo>
                  <a:pt x="9424100" y="609600"/>
                </a:lnTo>
                <a:lnTo>
                  <a:pt x="9451751" y="584200"/>
                </a:lnTo>
                <a:lnTo>
                  <a:pt x="9508469" y="558800"/>
                </a:lnTo>
                <a:lnTo>
                  <a:pt x="9537559" y="546100"/>
                </a:lnTo>
                <a:lnTo>
                  <a:pt x="9567150" y="520700"/>
                </a:lnTo>
                <a:lnTo>
                  <a:pt x="9627881" y="495300"/>
                </a:lnTo>
                <a:lnTo>
                  <a:pt x="9690749" y="469900"/>
                </a:lnTo>
                <a:lnTo>
                  <a:pt x="9755840" y="444500"/>
                </a:lnTo>
                <a:lnTo>
                  <a:pt x="9857836" y="406400"/>
                </a:lnTo>
                <a:lnTo>
                  <a:pt x="9965322" y="368300"/>
                </a:lnTo>
                <a:lnTo>
                  <a:pt x="10078591" y="330200"/>
                </a:lnTo>
                <a:lnTo>
                  <a:pt x="10117684" y="317500"/>
                </a:lnTo>
                <a:lnTo>
                  <a:pt x="10157462" y="317500"/>
                </a:lnTo>
                <a:lnTo>
                  <a:pt x="10239121" y="292100"/>
                </a:lnTo>
                <a:lnTo>
                  <a:pt x="10281022" y="292100"/>
                </a:lnTo>
                <a:lnTo>
                  <a:pt x="10367024" y="266700"/>
                </a:lnTo>
                <a:lnTo>
                  <a:pt x="10411147" y="266700"/>
                </a:lnTo>
                <a:lnTo>
                  <a:pt x="10456031" y="254000"/>
                </a:lnTo>
                <a:lnTo>
                  <a:pt x="10501688" y="254000"/>
                </a:lnTo>
                <a:lnTo>
                  <a:pt x="10548129" y="241300"/>
                </a:lnTo>
                <a:lnTo>
                  <a:pt x="10643404" y="241300"/>
                </a:lnTo>
                <a:lnTo>
                  <a:pt x="10692261" y="228600"/>
                </a:lnTo>
                <a:lnTo>
                  <a:pt x="10843837" y="228600"/>
                </a:lnTo>
                <a:lnTo>
                  <a:pt x="10896067" y="215900"/>
                </a:lnTo>
                <a:lnTo>
                  <a:pt x="11308556" y="215900"/>
                </a:lnTo>
                <a:lnTo>
                  <a:pt x="11308556" y="0"/>
                </a:lnTo>
                <a:close/>
              </a:path>
            </a:pathLst>
          </a:custGeom>
          <a:solidFill>
            <a:srgbClr val="EF82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0" y="17893946"/>
            <a:ext cx="11308715" cy="2210435"/>
          </a:xfrm>
          <a:custGeom>
            <a:avLst/>
            <a:gdLst/>
            <a:ahLst/>
            <a:cxnLst/>
            <a:rect l="l" t="t" r="r" b="b"/>
            <a:pathLst>
              <a:path w="11308715" h="2210434">
                <a:moveTo>
                  <a:pt x="2051221" y="211477"/>
                </a:moveTo>
                <a:lnTo>
                  <a:pt x="1990890" y="211918"/>
                </a:lnTo>
                <a:lnTo>
                  <a:pt x="1998363" y="211918"/>
                </a:lnTo>
                <a:lnTo>
                  <a:pt x="1952139" y="213010"/>
                </a:lnTo>
                <a:lnTo>
                  <a:pt x="1902487" y="214994"/>
                </a:lnTo>
                <a:lnTo>
                  <a:pt x="1852771" y="217796"/>
                </a:lnTo>
                <a:lnTo>
                  <a:pt x="1803002" y="221420"/>
                </a:lnTo>
                <a:lnTo>
                  <a:pt x="1753186" y="225870"/>
                </a:lnTo>
                <a:lnTo>
                  <a:pt x="1702870" y="231208"/>
                </a:lnTo>
                <a:lnTo>
                  <a:pt x="1653452" y="237267"/>
                </a:lnTo>
                <a:lnTo>
                  <a:pt x="1603550" y="244223"/>
                </a:lnTo>
                <a:lnTo>
                  <a:pt x="1553637" y="252024"/>
                </a:lnTo>
                <a:lnTo>
                  <a:pt x="1503721" y="260673"/>
                </a:lnTo>
                <a:lnTo>
                  <a:pt x="1453811" y="270175"/>
                </a:lnTo>
                <a:lnTo>
                  <a:pt x="1403914" y="280535"/>
                </a:lnTo>
                <a:lnTo>
                  <a:pt x="1354041" y="291757"/>
                </a:lnTo>
                <a:lnTo>
                  <a:pt x="1304198" y="303845"/>
                </a:lnTo>
                <a:lnTo>
                  <a:pt x="1254396" y="316804"/>
                </a:lnTo>
                <a:lnTo>
                  <a:pt x="1204642" y="330639"/>
                </a:lnTo>
                <a:lnTo>
                  <a:pt x="1154945" y="345353"/>
                </a:lnTo>
                <a:lnTo>
                  <a:pt x="1105314" y="360952"/>
                </a:lnTo>
                <a:lnTo>
                  <a:pt x="1059331" y="376220"/>
                </a:lnTo>
                <a:lnTo>
                  <a:pt x="1013752" y="392143"/>
                </a:lnTo>
                <a:lnTo>
                  <a:pt x="968578" y="408714"/>
                </a:lnTo>
                <a:lnTo>
                  <a:pt x="923814" y="425926"/>
                </a:lnTo>
                <a:lnTo>
                  <a:pt x="879462" y="443771"/>
                </a:lnTo>
                <a:lnTo>
                  <a:pt x="835528" y="462244"/>
                </a:lnTo>
                <a:lnTo>
                  <a:pt x="792013" y="481336"/>
                </a:lnTo>
                <a:lnTo>
                  <a:pt x="748922" y="501042"/>
                </a:lnTo>
                <a:lnTo>
                  <a:pt x="706259" y="521354"/>
                </a:lnTo>
                <a:lnTo>
                  <a:pt x="664026" y="542265"/>
                </a:lnTo>
                <a:lnTo>
                  <a:pt x="622227" y="563768"/>
                </a:lnTo>
                <a:lnTo>
                  <a:pt x="580867" y="585857"/>
                </a:lnTo>
                <a:lnTo>
                  <a:pt x="539947" y="608524"/>
                </a:lnTo>
                <a:lnTo>
                  <a:pt x="499473" y="631763"/>
                </a:lnTo>
                <a:lnTo>
                  <a:pt x="459447" y="655566"/>
                </a:lnTo>
                <a:lnTo>
                  <a:pt x="419873" y="679926"/>
                </a:lnTo>
                <a:lnTo>
                  <a:pt x="380755" y="704838"/>
                </a:lnTo>
                <a:lnTo>
                  <a:pt x="342096" y="730293"/>
                </a:lnTo>
                <a:lnTo>
                  <a:pt x="303900" y="756284"/>
                </a:lnTo>
                <a:lnTo>
                  <a:pt x="266169" y="782806"/>
                </a:lnTo>
                <a:lnTo>
                  <a:pt x="228909" y="809850"/>
                </a:lnTo>
                <a:lnTo>
                  <a:pt x="192122" y="837410"/>
                </a:lnTo>
                <a:lnTo>
                  <a:pt x="155812" y="865480"/>
                </a:lnTo>
                <a:lnTo>
                  <a:pt x="119982" y="894051"/>
                </a:lnTo>
                <a:lnTo>
                  <a:pt x="84636" y="923117"/>
                </a:lnTo>
                <a:lnTo>
                  <a:pt x="49777" y="952672"/>
                </a:lnTo>
                <a:lnTo>
                  <a:pt x="15410" y="982708"/>
                </a:lnTo>
                <a:lnTo>
                  <a:pt x="0" y="996588"/>
                </a:lnTo>
                <a:lnTo>
                  <a:pt x="0" y="2210153"/>
                </a:lnTo>
                <a:lnTo>
                  <a:pt x="11308556" y="2210153"/>
                </a:lnTo>
                <a:lnTo>
                  <a:pt x="11308556" y="1229792"/>
                </a:lnTo>
                <a:lnTo>
                  <a:pt x="11206193" y="1171020"/>
                </a:lnTo>
                <a:lnTo>
                  <a:pt x="11103177" y="1113797"/>
                </a:lnTo>
                <a:lnTo>
                  <a:pt x="10998804" y="1057680"/>
                </a:lnTo>
                <a:lnTo>
                  <a:pt x="10893165" y="1002697"/>
                </a:lnTo>
                <a:lnTo>
                  <a:pt x="10786354" y="948874"/>
                </a:lnTo>
                <a:lnTo>
                  <a:pt x="10678463" y="896238"/>
                </a:lnTo>
                <a:lnTo>
                  <a:pt x="10569584" y="844817"/>
                </a:lnTo>
                <a:lnTo>
                  <a:pt x="10459811" y="794637"/>
                </a:lnTo>
                <a:lnTo>
                  <a:pt x="10349234" y="745724"/>
                </a:lnTo>
                <a:lnTo>
                  <a:pt x="10237948" y="698107"/>
                </a:lnTo>
                <a:lnTo>
                  <a:pt x="10126044" y="651812"/>
                </a:lnTo>
                <a:lnTo>
                  <a:pt x="10013615" y="606866"/>
                </a:lnTo>
                <a:lnTo>
                  <a:pt x="9900754" y="563295"/>
                </a:lnTo>
                <a:lnTo>
                  <a:pt x="9791084" y="522431"/>
                </a:lnTo>
                <a:lnTo>
                  <a:pt x="4201854" y="522431"/>
                </a:lnTo>
                <a:lnTo>
                  <a:pt x="4164682" y="522095"/>
                </a:lnTo>
                <a:lnTo>
                  <a:pt x="4129245" y="521354"/>
                </a:lnTo>
                <a:lnTo>
                  <a:pt x="4128698" y="521354"/>
                </a:lnTo>
                <a:lnTo>
                  <a:pt x="4090957" y="520118"/>
                </a:lnTo>
                <a:lnTo>
                  <a:pt x="4017747" y="516438"/>
                </a:lnTo>
                <a:lnTo>
                  <a:pt x="3944685" y="511104"/>
                </a:lnTo>
                <a:lnTo>
                  <a:pt x="3871402" y="504161"/>
                </a:lnTo>
                <a:lnTo>
                  <a:pt x="3797530" y="495656"/>
                </a:lnTo>
                <a:lnTo>
                  <a:pt x="3722700" y="485636"/>
                </a:lnTo>
                <a:lnTo>
                  <a:pt x="3646545" y="474149"/>
                </a:lnTo>
                <a:lnTo>
                  <a:pt x="3529019" y="454267"/>
                </a:lnTo>
                <a:lnTo>
                  <a:pt x="3364241" y="423056"/>
                </a:lnTo>
                <a:lnTo>
                  <a:pt x="2635863" y="268582"/>
                </a:lnTo>
                <a:lnTo>
                  <a:pt x="2587992" y="259588"/>
                </a:lnTo>
                <a:lnTo>
                  <a:pt x="2539938" y="251349"/>
                </a:lnTo>
                <a:lnTo>
                  <a:pt x="2491709" y="243869"/>
                </a:lnTo>
                <a:lnTo>
                  <a:pt x="2444130" y="237267"/>
                </a:lnTo>
                <a:lnTo>
                  <a:pt x="2394763" y="231208"/>
                </a:lnTo>
                <a:lnTo>
                  <a:pt x="2346063" y="226034"/>
                </a:lnTo>
                <a:lnTo>
                  <a:pt x="2297223" y="221638"/>
                </a:lnTo>
                <a:lnTo>
                  <a:pt x="2248251" y="218024"/>
                </a:lnTo>
                <a:lnTo>
                  <a:pt x="2199156" y="215197"/>
                </a:lnTo>
                <a:lnTo>
                  <a:pt x="2149947" y="213160"/>
                </a:lnTo>
                <a:lnTo>
                  <a:pt x="2100633" y="211918"/>
                </a:lnTo>
                <a:lnTo>
                  <a:pt x="2051221" y="211477"/>
                </a:lnTo>
                <a:close/>
              </a:path>
              <a:path w="11308715" h="2210434">
                <a:moveTo>
                  <a:pt x="7260759" y="0"/>
                </a:moveTo>
                <a:lnTo>
                  <a:pt x="7209246" y="0"/>
                </a:lnTo>
                <a:lnTo>
                  <a:pt x="7163176" y="568"/>
                </a:lnTo>
                <a:lnTo>
                  <a:pt x="7117611" y="1658"/>
                </a:lnTo>
                <a:lnTo>
                  <a:pt x="7072562" y="3275"/>
                </a:lnTo>
                <a:lnTo>
                  <a:pt x="7028040" y="5420"/>
                </a:lnTo>
                <a:lnTo>
                  <a:pt x="6984059" y="8099"/>
                </a:lnTo>
                <a:lnTo>
                  <a:pt x="6940628" y="11313"/>
                </a:lnTo>
                <a:lnTo>
                  <a:pt x="6897760" y="15066"/>
                </a:lnTo>
                <a:lnTo>
                  <a:pt x="6855465" y="19362"/>
                </a:lnTo>
                <a:lnTo>
                  <a:pt x="6813757" y="24204"/>
                </a:lnTo>
                <a:lnTo>
                  <a:pt x="6772646" y="29596"/>
                </a:lnTo>
                <a:lnTo>
                  <a:pt x="6732144" y="35540"/>
                </a:lnTo>
                <a:lnTo>
                  <a:pt x="6692262" y="42041"/>
                </a:lnTo>
                <a:lnTo>
                  <a:pt x="6653012" y="49100"/>
                </a:lnTo>
                <a:lnTo>
                  <a:pt x="6614405" y="56723"/>
                </a:lnTo>
                <a:lnTo>
                  <a:pt x="6576454" y="64912"/>
                </a:lnTo>
                <a:lnTo>
                  <a:pt x="6539169" y="73671"/>
                </a:lnTo>
                <a:lnTo>
                  <a:pt x="6501296" y="83411"/>
                </a:lnTo>
                <a:lnTo>
                  <a:pt x="6498835" y="83861"/>
                </a:lnTo>
                <a:lnTo>
                  <a:pt x="6489317" y="86248"/>
                </a:lnTo>
                <a:lnTo>
                  <a:pt x="6484521" y="87620"/>
                </a:lnTo>
                <a:lnTo>
                  <a:pt x="5715070" y="284095"/>
                </a:lnTo>
                <a:lnTo>
                  <a:pt x="5396770" y="358555"/>
                </a:lnTo>
                <a:lnTo>
                  <a:pt x="5168765" y="407377"/>
                </a:lnTo>
                <a:lnTo>
                  <a:pt x="5011364" y="437970"/>
                </a:lnTo>
                <a:lnTo>
                  <a:pt x="4912218" y="455585"/>
                </a:lnTo>
                <a:lnTo>
                  <a:pt x="4817271" y="471031"/>
                </a:lnTo>
                <a:lnTo>
                  <a:pt x="4726155" y="484353"/>
                </a:lnTo>
                <a:lnTo>
                  <a:pt x="4638006" y="495656"/>
                </a:lnTo>
                <a:lnTo>
                  <a:pt x="4553945" y="504816"/>
                </a:lnTo>
                <a:lnTo>
                  <a:pt x="4512711" y="508678"/>
                </a:lnTo>
                <a:lnTo>
                  <a:pt x="4472113" y="512050"/>
                </a:lnTo>
                <a:lnTo>
                  <a:pt x="4432105" y="514938"/>
                </a:lnTo>
                <a:lnTo>
                  <a:pt x="4392640" y="517348"/>
                </a:lnTo>
                <a:lnTo>
                  <a:pt x="4353672" y="519286"/>
                </a:lnTo>
                <a:lnTo>
                  <a:pt x="4315156" y="520757"/>
                </a:lnTo>
                <a:lnTo>
                  <a:pt x="4277044" y="521768"/>
                </a:lnTo>
                <a:lnTo>
                  <a:pt x="4232018" y="522431"/>
                </a:lnTo>
                <a:lnTo>
                  <a:pt x="9791084" y="522431"/>
                </a:lnTo>
                <a:lnTo>
                  <a:pt x="9674104" y="480390"/>
                </a:lnTo>
                <a:lnTo>
                  <a:pt x="9503669" y="422023"/>
                </a:lnTo>
                <a:lnTo>
                  <a:pt x="9333197" y="367025"/>
                </a:lnTo>
                <a:lnTo>
                  <a:pt x="9163002" y="315486"/>
                </a:lnTo>
                <a:lnTo>
                  <a:pt x="8993394" y="267497"/>
                </a:lnTo>
                <a:lnTo>
                  <a:pt x="8880803" y="237522"/>
                </a:lnTo>
                <a:lnTo>
                  <a:pt x="8768704" y="209192"/>
                </a:lnTo>
                <a:lnTo>
                  <a:pt x="8657191" y="182535"/>
                </a:lnTo>
                <a:lnTo>
                  <a:pt x="8546355" y="157576"/>
                </a:lnTo>
                <a:lnTo>
                  <a:pt x="8436290" y="134344"/>
                </a:lnTo>
                <a:lnTo>
                  <a:pt x="8327087" y="112865"/>
                </a:lnTo>
                <a:lnTo>
                  <a:pt x="8218839" y="93165"/>
                </a:lnTo>
                <a:lnTo>
                  <a:pt x="8111639" y="75273"/>
                </a:lnTo>
                <a:lnTo>
                  <a:pt x="8005579" y="59215"/>
                </a:lnTo>
                <a:lnTo>
                  <a:pt x="7900752" y="45017"/>
                </a:lnTo>
                <a:lnTo>
                  <a:pt x="7797250" y="32707"/>
                </a:lnTo>
                <a:lnTo>
                  <a:pt x="7695165" y="22312"/>
                </a:lnTo>
                <a:lnTo>
                  <a:pt x="7594591" y="13858"/>
                </a:lnTo>
                <a:lnTo>
                  <a:pt x="7495619" y="7373"/>
                </a:lnTo>
                <a:lnTo>
                  <a:pt x="7398343" y="2884"/>
                </a:lnTo>
                <a:lnTo>
                  <a:pt x="7350370" y="1396"/>
                </a:lnTo>
                <a:lnTo>
                  <a:pt x="7302855" y="417"/>
                </a:lnTo>
                <a:lnTo>
                  <a:pt x="7260759" y="0"/>
                </a:lnTo>
                <a:close/>
              </a:path>
            </a:pathLst>
          </a:custGeom>
          <a:solidFill>
            <a:srgbClr val="EF82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506734" y="14801332"/>
            <a:ext cx="8295640" cy="1939289"/>
          </a:xfrm>
          <a:custGeom>
            <a:avLst/>
            <a:gdLst/>
            <a:ahLst/>
            <a:cxnLst/>
            <a:rect l="l" t="t" r="r" b="b"/>
            <a:pathLst>
              <a:path w="8295640" h="1939290">
                <a:moveTo>
                  <a:pt x="1859157" y="0"/>
                </a:moveTo>
                <a:lnTo>
                  <a:pt x="1808674" y="12"/>
                </a:lnTo>
                <a:lnTo>
                  <a:pt x="1758192" y="314"/>
                </a:lnTo>
                <a:lnTo>
                  <a:pt x="1707712" y="905"/>
                </a:lnTo>
                <a:lnTo>
                  <a:pt x="1657234" y="1786"/>
                </a:lnTo>
                <a:lnTo>
                  <a:pt x="1606760" y="2957"/>
                </a:lnTo>
                <a:lnTo>
                  <a:pt x="1556291" y="4417"/>
                </a:lnTo>
                <a:lnTo>
                  <a:pt x="1505828" y="6167"/>
                </a:lnTo>
                <a:lnTo>
                  <a:pt x="1455372" y="8206"/>
                </a:lnTo>
                <a:lnTo>
                  <a:pt x="1404924" y="10535"/>
                </a:lnTo>
                <a:lnTo>
                  <a:pt x="1354484" y="13153"/>
                </a:lnTo>
                <a:lnTo>
                  <a:pt x="1304056" y="16060"/>
                </a:lnTo>
                <a:lnTo>
                  <a:pt x="1253638" y="19257"/>
                </a:lnTo>
                <a:lnTo>
                  <a:pt x="1203233" y="22742"/>
                </a:lnTo>
                <a:lnTo>
                  <a:pt x="1152841" y="26518"/>
                </a:lnTo>
                <a:lnTo>
                  <a:pt x="1102464" y="30582"/>
                </a:lnTo>
                <a:lnTo>
                  <a:pt x="1052102" y="34936"/>
                </a:lnTo>
                <a:lnTo>
                  <a:pt x="1001757" y="39578"/>
                </a:lnTo>
                <a:lnTo>
                  <a:pt x="951429" y="44510"/>
                </a:lnTo>
                <a:lnTo>
                  <a:pt x="901121" y="49731"/>
                </a:lnTo>
                <a:lnTo>
                  <a:pt x="850832" y="55241"/>
                </a:lnTo>
                <a:lnTo>
                  <a:pt x="800564" y="61040"/>
                </a:lnTo>
                <a:lnTo>
                  <a:pt x="750318" y="67128"/>
                </a:lnTo>
                <a:lnTo>
                  <a:pt x="700096" y="73505"/>
                </a:lnTo>
                <a:lnTo>
                  <a:pt x="649897" y="80171"/>
                </a:lnTo>
                <a:lnTo>
                  <a:pt x="599723" y="87125"/>
                </a:lnTo>
                <a:lnTo>
                  <a:pt x="549576" y="94369"/>
                </a:lnTo>
                <a:lnTo>
                  <a:pt x="499457" y="101901"/>
                </a:lnTo>
                <a:lnTo>
                  <a:pt x="449365" y="109722"/>
                </a:lnTo>
                <a:lnTo>
                  <a:pt x="399303" y="117832"/>
                </a:lnTo>
                <a:lnTo>
                  <a:pt x="349272" y="126231"/>
                </a:lnTo>
                <a:lnTo>
                  <a:pt x="299272" y="134918"/>
                </a:lnTo>
                <a:lnTo>
                  <a:pt x="249306" y="143894"/>
                </a:lnTo>
                <a:lnTo>
                  <a:pt x="199372" y="153158"/>
                </a:lnTo>
                <a:lnTo>
                  <a:pt x="149474" y="162711"/>
                </a:lnTo>
                <a:lnTo>
                  <a:pt x="99612" y="172553"/>
                </a:lnTo>
                <a:lnTo>
                  <a:pt x="49787" y="182683"/>
                </a:lnTo>
                <a:lnTo>
                  <a:pt x="0" y="193101"/>
                </a:lnTo>
                <a:lnTo>
                  <a:pt x="21832" y="240158"/>
                </a:lnTo>
                <a:lnTo>
                  <a:pt x="50213" y="281447"/>
                </a:lnTo>
                <a:lnTo>
                  <a:pt x="84031" y="315839"/>
                </a:lnTo>
                <a:lnTo>
                  <a:pt x="122175" y="342204"/>
                </a:lnTo>
                <a:lnTo>
                  <a:pt x="163534" y="359410"/>
                </a:lnTo>
                <a:lnTo>
                  <a:pt x="175655" y="411991"/>
                </a:lnTo>
                <a:lnTo>
                  <a:pt x="195584" y="460511"/>
                </a:lnTo>
                <a:lnTo>
                  <a:pt x="222226" y="503937"/>
                </a:lnTo>
                <a:lnTo>
                  <a:pt x="254490" y="541240"/>
                </a:lnTo>
                <a:lnTo>
                  <a:pt x="291281" y="571386"/>
                </a:lnTo>
                <a:lnTo>
                  <a:pt x="331506" y="593344"/>
                </a:lnTo>
                <a:lnTo>
                  <a:pt x="374072" y="606083"/>
                </a:lnTo>
                <a:lnTo>
                  <a:pt x="346445" y="618565"/>
                </a:lnTo>
                <a:lnTo>
                  <a:pt x="318924" y="631728"/>
                </a:lnTo>
                <a:lnTo>
                  <a:pt x="291525" y="645694"/>
                </a:lnTo>
                <a:lnTo>
                  <a:pt x="264264" y="660584"/>
                </a:lnTo>
                <a:lnTo>
                  <a:pt x="404448" y="739860"/>
                </a:lnTo>
                <a:lnTo>
                  <a:pt x="412980" y="769519"/>
                </a:lnTo>
                <a:lnTo>
                  <a:pt x="425176" y="797474"/>
                </a:lnTo>
                <a:lnTo>
                  <a:pt x="440587" y="822938"/>
                </a:lnTo>
                <a:lnTo>
                  <a:pt x="458760" y="845123"/>
                </a:lnTo>
                <a:lnTo>
                  <a:pt x="440171" y="865608"/>
                </a:lnTo>
                <a:lnTo>
                  <a:pt x="424606" y="889591"/>
                </a:lnTo>
                <a:lnTo>
                  <a:pt x="412694" y="916514"/>
                </a:lnTo>
                <a:lnTo>
                  <a:pt x="405066" y="945822"/>
                </a:lnTo>
                <a:lnTo>
                  <a:pt x="619981" y="1050154"/>
                </a:lnTo>
                <a:lnTo>
                  <a:pt x="497953" y="1155281"/>
                </a:lnTo>
                <a:lnTo>
                  <a:pt x="675780" y="1301591"/>
                </a:lnTo>
                <a:lnTo>
                  <a:pt x="641546" y="1291228"/>
                </a:lnTo>
                <a:lnTo>
                  <a:pt x="608337" y="1306095"/>
                </a:lnTo>
                <a:lnTo>
                  <a:pt x="581027" y="1339056"/>
                </a:lnTo>
                <a:lnTo>
                  <a:pt x="564492" y="1382975"/>
                </a:lnTo>
                <a:lnTo>
                  <a:pt x="563605" y="1430718"/>
                </a:lnTo>
                <a:lnTo>
                  <a:pt x="582612" y="1484396"/>
                </a:lnTo>
                <a:lnTo>
                  <a:pt x="615079" y="1527792"/>
                </a:lnTo>
                <a:lnTo>
                  <a:pt x="656260" y="1561693"/>
                </a:lnTo>
                <a:lnTo>
                  <a:pt x="701413" y="1586881"/>
                </a:lnTo>
                <a:lnTo>
                  <a:pt x="653793" y="1605249"/>
                </a:lnTo>
                <a:lnTo>
                  <a:pt x="608590" y="1631456"/>
                </a:lnTo>
                <a:lnTo>
                  <a:pt x="566560" y="1664901"/>
                </a:lnTo>
                <a:lnTo>
                  <a:pt x="528458" y="1704984"/>
                </a:lnTo>
                <a:lnTo>
                  <a:pt x="495042" y="1751106"/>
                </a:lnTo>
                <a:lnTo>
                  <a:pt x="533411" y="1783749"/>
                </a:lnTo>
                <a:lnTo>
                  <a:pt x="574703" y="1808464"/>
                </a:lnTo>
                <a:lnTo>
                  <a:pt x="618411" y="1826213"/>
                </a:lnTo>
                <a:lnTo>
                  <a:pt x="664028" y="1837959"/>
                </a:lnTo>
                <a:lnTo>
                  <a:pt x="711046" y="1844663"/>
                </a:lnTo>
                <a:lnTo>
                  <a:pt x="758960" y="1847289"/>
                </a:lnTo>
                <a:lnTo>
                  <a:pt x="807261" y="1846799"/>
                </a:lnTo>
                <a:lnTo>
                  <a:pt x="855442" y="1844155"/>
                </a:lnTo>
                <a:lnTo>
                  <a:pt x="902998" y="1840318"/>
                </a:lnTo>
                <a:lnTo>
                  <a:pt x="1003626" y="1831952"/>
                </a:lnTo>
                <a:lnTo>
                  <a:pt x="1104267" y="1824403"/>
                </a:lnTo>
                <a:lnTo>
                  <a:pt x="1204920" y="1817647"/>
                </a:lnTo>
                <a:lnTo>
                  <a:pt x="1305584" y="1811657"/>
                </a:lnTo>
                <a:lnTo>
                  <a:pt x="1406260" y="1806409"/>
                </a:lnTo>
                <a:lnTo>
                  <a:pt x="1506947" y="1801879"/>
                </a:lnTo>
                <a:lnTo>
                  <a:pt x="1607644" y="1798040"/>
                </a:lnTo>
                <a:lnTo>
                  <a:pt x="1708353" y="1794869"/>
                </a:lnTo>
                <a:lnTo>
                  <a:pt x="1809071" y="1792341"/>
                </a:lnTo>
                <a:lnTo>
                  <a:pt x="1909799" y="1790430"/>
                </a:lnTo>
                <a:lnTo>
                  <a:pt x="2010537" y="1789111"/>
                </a:lnTo>
                <a:lnTo>
                  <a:pt x="2111285" y="1788360"/>
                </a:lnTo>
                <a:lnTo>
                  <a:pt x="2212041" y="1788151"/>
                </a:lnTo>
                <a:lnTo>
                  <a:pt x="2312806" y="1788460"/>
                </a:lnTo>
                <a:lnTo>
                  <a:pt x="2413579" y="1789261"/>
                </a:lnTo>
                <a:lnTo>
                  <a:pt x="2514360" y="1790531"/>
                </a:lnTo>
                <a:lnTo>
                  <a:pt x="2615149" y="1792243"/>
                </a:lnTo>
                <a:lnTo>
                  <a:pt x="2766346" y="1795586"/>
                </a:lnTo>
                <a:lnTo>
                  <a:pt x="2917559" y="1799786"/>
                </a:lnTo>
                <a:lnTo>
                  <a:pt x="3068787" y="1804757"/>
                </a:lnTo>
                <a:lnTo>
                  <a:pt x="3270444" y="1812441"/>
                </a:lnTo>
                <a:lnTo>
                  <a:pt x="3472124" y="1821147"/>
                </a:lnTo>
                <a:lnTo>
                  <a:pt x="3774678" y="1835686"/>
                </a:lnTo>
                <a:lnTo>
                  <a:pt x="4833839" y="1891435"/>
                </a:lnTo>
                <a:lnTo>
                  <a:pt x="5086044" y="1903661"/>
                </a:lnTo>
                <a:lnTo>
                  <a:pt x="5287807" y="1912590"/>
                </a:lnTo>
                <a:lnTo>
                  <a:pt x="5489568" y="1920545"/>
                </a:lnTo>
                <a:lnTo>
                  <a:pt x="5640885" y="1925754"/>
                </a:lnTo>
                <a:lnTo>
                  <a:pt x="5792198" y="1930218"/>
                </a:lnTo>
                <a:lnTo>
                  <a:pt x="5943506" y="1933854"/>
                </a:lnTo>
                <a:lnTo>
                  <a:pt x="6044375" y="1935777"/>
                </a:lnTo>
                <a:lnTo>
                  <a:pt x="6145240" y="1937269"/>
                </a:lnTo>
                <a:lnTo>
                  <a:pt x="6246103" y="1938306"/>
                </a:lnTo>
                <a:lnTo>
                  <a:pt x="6346961" y="1938863"/>
                </a:lnTo>
                <a:lnTo>
                  <a:pt x="6447816" y="1938914"/>
                </a:lnTo>
                <a:lnTo>
                  <a:pt x="6548666" y="1938435"/>
                </a:lnTo>
                <a:lnTo>
                  <a:pt x="6649512" y="1937402"/>
                </a:lnTo>
                <a:lnTo>
                  <a:pt x="6750352" y="1935788"/>
                </a:lnTo>
                <a:lnTo>
                  <a:pt x="6851188" y="1933569"/>
                </a:lnTo>
                <a:lnTo>
                  <a:pt x="6952018" y="1930720"/>
                </a:lnTo>
                <a:lnTo>
                  <a:pt x="7052842" y="1927216"/>
                </a:lnTo>
                <a:lnTo>
                  <a:pt x="7100777" y="1925256"/>
                </a:lnTo>
                <a:lnTo>
                  <a:pt x="7148789" y="1922842"/>
                </a:lnTo>
                <a:lnTo>
                  <a:pt x="7196806" y="1919711"/>
                </a:lnTo>
                <a:lnTo>
                  <a:pt x="7244755" y="1915597"/>
                </a:lnTo>
                <a:lnTo>
                  <a:pt x="7292564" y="1910237"/>
                </a:lnTo>
                <a:lnTo>
                  <a:pt x="7340163" y="1903364"/>
                </a:lnTo>
                <a:lnTo>
                  <a:pt x="7387478" y="1894715"/>
                </a:lnTo>
                <a:lnTo>
                  <a:pt x="7434439" y="1884025"/>
                </a:lnTo>
                <a:lnTo>
                  <a:pt x="7480972" y="1871029"/>
                </a:lnTo>
                <a:lnTo>
                  <a:pt x="7527007" y="1855463"/>
                </a:lnTo>
                <a:lnTo>
                  <a:pt x="7572471" y="1837062"/>
                </a:lnTo>
                <a:lnTo>
                  <a:pt x="7557197" y="1786243"/>
                </a:lnTo>
                <a:lnTo>
                  <a:pt x="7534050" y="1740253"/>
                </a:lnTo>
                <a:lnTo>
                  <a:pt x="7504107" y="1700829"/>
                </a:lnTo>
                <a:lnTo>
                  <a:pt x="7468442" y="1669706"/>
                </a:lnTo>
                <a:lnTo>
                  <a:pt x="7659745" y="1684647"/>
                </a:lnTo>
                <a:lnTo>
                  <a:pt x="7670774" y="1633497"/>
                </a:lnTo>
                <a:lnTo>
                  <a:pt x="7685798" y="1585445"/>
                </a:lnTo>
                <a:lnTo>
                  <a:pt x="7704552" y="1540372"/>
                </a:lnTo>
                <a:lnTo>
                  <a:pt x="7726770" y="1498160"/>
                </a:lnTo>
                <a:lnTo>
                  <a:pt x="7752187" y="1458689"/>
                </a:lnTo>
                <a:lnTo>
                  <a:pt x="7780536" y="1421842"/>
                </a:lnTo>
                <a:lnTo>
                  <a:pt x="7811552" y="1387500"/>
                </a:lnTo>
                <a:lnTo>
                  <a:pt x="7844970" y="1355544"/>
                </a:lnTo>
                <a:lnTo>
                  <a:pt x="7880523" y="1325856"/>
                </a:lnTo>
                <a:lnTo>
                  <a:pt x="7917947" y="1298317"/>
                </a:lnTo>
                <a:lnTo>
                  <a:pt x="7956975" y="1272808"/>
                </a:lnTo>
                <a:lnTo>
                  <a:pt x="7997343" y="1249210"/>
                </a:lnTo>
                <a:lnTo>
                  <a:pt x="8038783" y="1227406"/>
                </a:lnTo>
                <a:lnTo>
                  <a:pt x="8081031" y="1207277"/>
                </a:lnTo>
                <a:lnTo>
                  <a:pt x="8123821" y="1188703"/>
                </a:lnTo>
                <a:lnTo>
                  <a:pt x="8166887" y="1171567"/>
                </a:lnTo>
                <a:lnTo>
                  <a:pt x="8209964" y="1155750"/>
                </a:lnTo>
                <a:lnTo>
                  <a:pt x="8252786" y="1141132"/>
                </a:lnTo>
                <a:lnTo>
                  <a:pt x="8295087" y="1127596"/>
                </a:lnTo>
                <a:lnTo>
                  <a:pt x="8261277" y="1094875"/>
                </a:lnTo>
                <a:lnTo>
                  <a:pt x="8229210" y="1059534"/>
                </a:lnTo>
                <a:lnTo>
                  <a:pt x="8198997" y="1021736"/>
                </a:lnTo>
                <a:lnTo>
                  <a:pt x="8170753" y="981641"/>
                </a:lnTo>
                <a:lnTo>
                  <a:pt x="8144590" y="939410"/>
                </a:lnTo>
                <a:lnTo>
                  <a:pt x="8120620" y="895205"/>
                </a:lnTo>
                <a:lnTo>
                  <a:pt x="8098957" y="849186"/>
                </a:lnTo>
                <a:lnTo>
                  <a:pt x="7846326" y="775335"/>
                </a:lnTo>
                <a:lnTo>
                  <a:pt x="8090779" y="596743"/>
                </a:lnTo>
                <a:lnTo>
                  <a:pt x="8058631" y="551408"/>
                </a:lnTo>
                <a:lnTo>
                  <a:pt x="8019751" y="515846"/>
                </a:lnTo>
                <a:lnTo>
                  <a:pt x="7975876" y="490292"/>
                </a:lnTo>
                <a:lnTo>
                  <a:pt x="7928744" y="474980"/>
                </a:lnTo>
                <a:lnTo>
                  <a:pt x="7880091" y="470143"/>
                </a:lnTo>
                <a:lnTo>
                  <a:pt x="7831656" y="476014"/>
                </a:lnTo>
                <a:lnTo>
                  <a:pt x="8056288" y="351149"/>
                </a:lnTo>
                <a:lnTo>
                  <a:pt x="8007313" y="341254"/>
                </a:lnTo>
                <a:lnTo>
                  <a:pt x="7958285" y="332156"/>
                </a:lnTo>
                <a:lnTo>
                  <a:pt x="7909207" y="323826"/>
                </a:lnTo>
                <a:lnTo>
                  <a:pt x="7860080" y="316232"/>
                </a:lnTo>
                <a:lnTo>
                  <a:pt x="7810907" y="309345"/>
                </a:lnTo>
                <a:lnTo>
                  <a:pt x="7761688" y="303136"/>
                </a:lnTo>
                <a:lnTo>
                  <a:pt x="7712427" y="297576"/>
                </a:lnTo>
                <a:lnTo>
                  <a:pt x="7663123" y="292633"/>
                </a:lnTo>
                <a:lnTo>
                  <a:pt x="7613780" y="288279"/>
                </a:lnTo>
                <a:lnTo>
                  <a:pt x="7564399" y="284483"/>
                </a:lnTo>
                <a:lnTo>
                  <a:pt x="7514982" y="281217"/>
                </a:lnTo>
                <a:lnTo>
                  <a:pt x="7465531" y="278450"/>
                </a:lnTo>
                <a:lnTo>
                  <a:pt x="7416047" y="276152"/>
                </a:lnTo>
                <a:lnTo>
                  <a:pt x="7366532" y="274294"/>
                </a:lnTo>
                <a:lnTo>
                  <a:pt x="7316988" y="272846"/>
                </a:lnTo>
                <a:lnTo>
                  <a:pt x="7267417" y="271778"/>
                </a:lnTo>
                <a:lnTo>
                  <a:pt x="7217821" y="271061"/>
                </a:lnTo>
                <a:lnTo>
                  <a:pt x="7168200" y="270665"/>
                </a:lnTo>
                <a:lnTo>
                  <a:pt x="7118558" y="270560"/>
                </a:lnTo>
                <a:lnTo>
                  <a:pt x="7068896" y="270716"/>
                </a:lnTo>
                <a:lnTo>
                  <a:pt x="6969519" y="271693"/>
                </a:lnTo>
                <a:lnTo>
                  <a:pt x="6870082" y="273359"/>
                </a:lnTo>
                <a:lnTo>
                  <a:pt x="6521795" y="281178"/>
                </a:lnTo>
                <a:lnTo>
                  <a:pt x="6422270" y="282998"/>
                </a:lnTo>
                <a:lnTo>
                  <a:pt x="6322763" y="284198"/>
                </a:lnTo>
                <a:lnTo>
                  <a:pt x="6273022" y="284492"/>
                </a:lnTo>
                <a:lnTo>
                  <a:pt x="6223290" y="284541"/>
                </a:lnTo>
                <a:lnTo>
                  <a:pt x="6173571" y="284316"/>
                </a:lnTo>
                <a:lnTo>
                  <a:pt x="6123866" y="283788"/>
                </a:lnTo>
                <a:lnTo>
                  <a:pt x="6074176" y="282926"/>
                </a:lnTo>
                <a:lnTo>
                  <a:pt x="6024503" y="281701"/>
                </a:lnTo>
                <a:lnTo>
                  <a:pt x="5974849" y="280083"/>
                </a:lnTo>
                <a:lnTo>
                  <a:pt x="5925217" y="278043"/>
                </a:lnTo>
                <a:lnTo>
                  <a:pt x="5875607" y="275550"/>
                </a:lnTo>
                <a:lnTo>
                  <a:pt x="5826021" y="272575"/>
                </a:lnTo>
                <a:lnTo>
                  <a:pt x="5776462" y="269088"/>
                </a:lnTo>
                <a:lnTo>
                  <a:pt x="5726930" y="265060"/>
                </a:lnTo>
                <a:lnTo>
                  <a:pt x="5677429" y="260460"/>
                </a:lnTo>
                <a:lnTo>
                  <a:pt x="5627638" y="255248"/>
                </a:lnTo>
                <a:lnTo>
                  <a:pt x="5577874" y="249536"/>
                </a:lnTo>
                <a:lnTo>
                  <a:pt x="5528130" y="243434"/>
                </a:lnTo>
                <a:lnTo>
                  <a:pt x="5279543" y="210906"/>
                </a:lnTo>
                <a:lnTo>
                  <a:pt x="5229817" y="204764"/>
                </a:lnTo>
                <a:lnTo>
                  <a:pt x="5180076" y="198999"/>
                </a:lnTo>
                <a:lnTo>
                  <a:pt x="5130316" y="193721"/>
                </a:lnTo>
                <a:lnTo>
                  <a:pt x="5080531" y="189038"/>
                </a:lnTo>
                <a:lnTo>
                  <a:pt x="5030717" y="185062"/>
                </a:lnTo>
                <a:lnTo>
                  <a:pt x="4980867" y="181901"/>
                </a:lnTo>
                <a:lnTo>
                  <a:pt x="4930978" y="179665"/>
                </a:lnTo>
                <a:lnTo>
                  <a:pt x="4881045" y="178463"/>
                </a:lnTo>
                <a:lnTo>
                  <a:pt x="4829129" y="178379"/>
                </a:lnTo>
                <a:lnTo>
                  <a:pt x="4777231" y="179366"/>
                </a:lnTo>
                <a:lnTo>
                  <a:pt x="4725347" y="181258"/>
                </a:lnTo>
                <a:lnTo>
                  <a:pt x="4673475" y="183888"/>
                </a:lnTo>
                <a:lnTo>
                  <a:pt x="4621611" y="187089"/>
                </a:lnTo>
                <a:lnTo>
                  <a:pt x="4569754" y="190694"/>
                </a:lnTo>
                <a:lnTo>
                  <a:pt x="4414186" y="202265"/>
                </a:lnTo>
                <a:lnTo>
                  <a:pt x="4362322" y="205818"/>
                </a:lnTo>
                <a:lnTo>
                  <a:pt x="4310450" y="208942"/>
                </a:lnTo>
                <a:lnTo>
                  <a:pt x="4258566" y="211468"/>
                </a:lnTo>
                <a:lnTo>
                  <a:pt x="4206668" y="213231"/>
                </a:lnTo>
                <a:lnTo>
                  <a:pt x="4154753" y="214064"/>
                </a:lnTo>
                <a:lnTo>
                  <a:pt x="4105165" y="213871"/>
                </a:lnTo>
                <a:lnTo>
                  <a:pt x="4055614" y="212738"/>
                </a:lnTo>
                <a:lnTo>
                  <a:pt x="4006098" y="210728"/>
                </a:lnTo>
                <a:lnTo>
                  <a:pt x="3956614" y="207902"/>
                </a:lnTo>
                <a:lnTo>
                  <a:pt x="3907161" y="204319"/>
                </a:lnTo>
                <a:lnTo>
                  <a:pt x="3857736" y="200041"/>
                </a:lnTo>
                <a:lnTo>
                  <a:pt x="3808336" y="195130"/>
                </a:lnTo>
                <a:lnTo>
                  <a:pt x="3758960" y="189645"/>
                </a:lnTo>
                <a:lnTo>
                  <a:pt x="3709606" y="183649"/>
                </a:lnTo>
                <a:lnTo>
                  <a:pt x="3660272" y="177201"/>
                </a:lnTo>
                <a:lnTo>
                  <a:pt x="3610955" y="170363"/>
                </a:lnTo>
                <a:lnTo>
                  <a:pt x="3561653" y="163196"/>
                </a:lnTo>
                <a:lnTo>
                  <a:pt x="3463085" y="148118"/>
                </a:lnTo>
                <a:lnTo>
                  <a:pt x="3216782" y="108926"/>
                </a:lnTo>
                <a:lnTo>
                  <a:pt x="3167523" y="101319"/>
                </a:lnTo>
                <a:lnTo>
                  <a:pt x="3118261" y="93932"/>
                </a:lnTo>
                <a:lnTo>
                  <a:pt x="3068113" y="86691"/>
                </a:lnTo>
                <a:lnTo>
                  <a:pt x="3017939" y="79742"/>
                </a:lnTo>
                <a:lnTo>
                  <a:pt x="2967740" y="73082"/>
                </a:lnTo>
                <a:lnTo>
                  <a:pt x="2917517" y="66713"/>
                </a:lnTo>
                <a:lnTo>
                  <a:pt x="2867271" y="60635"/>
                </a:lnTo>
                <a:lnTo>
                  <a:pt x="2817002" y="54847"/>
                </a:lnTo>
                <a:lnTo>
                  <a:pt x="2766713" y="49349"/>
                </a:lnTo>
                <a:lnTo>
                  <a:pt x="2716404" y="44142"/>
                </a:lnTo>
                <a:lnTo>
                  <a:pt x="2666077" y="39225"/>
                </a:lnTo>
                <a:lnTo>
                  <a:pt x="2615731" y="34598"/>
                </a:lnTo>
                <a:lnTo>
                  <a:pt x="2565369" y="30261"/>
                </a:lnTo>
                <a:lnTo>
                  <a:pt x="2514992" y="26215"/>
                </a:lnTo>
                <a:lnTo>
                  <a:pt x="2464600" y="22458"/>
                </a:lnTo>
                <a:lnTo>
                  <a:pt x="2414194" y="18992"/>
                </a:lnTo>
                <a:lnTo>
                  <a:pt x="2363776" y="15816"/>
                </a:lnTo>
                <a:lnTo>
                  <a:pt x="2313347" y="12929"/>
                </a:lnTo>
                <a:lnTo>
                  <a:pt x="2262908" y="10333"/>
                </a:lnTo>
                <a:lnTo>
                  <a:pt x="2212460" y="8027"/>
                </a:lnTo>
                <a:lnTo>
                  <a:pt x="2162004" y="6011"/>
                </a:lnTo>
                <a:lnTo>
                  <a:pt x="2111540" y="4284"/>
                </a:lnTo>
                <a:lnTo>
                  <a:pt x="2061071" y="2848"/>
                </a:lnTo>
                <a:lnTo>
                  <a:pt x="2010597" y="1701"/>
                </a:lnTo>
                <a:lnTo>
                  <a:pt x="1960119" y="844"/>
                </a:lnTo>
                <a:lnTo>
                  <a:pt x="1909639" y="277"/>
                </a:lnTo>
                <a:lnTo>
                  <a:pt x="1859157" y="0"/>
                </a:lnTo>
                <a:close/>
              </a:path>
            </a:pathLst>
          </a:custGeom>
          <a:solidFill>
            <a:srgbClr val="FFB1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1601654" y="7044215"/>
            <a:ext cx="8167370" cy="4972685"/>
          </a:xfrm>
          <a:custGeom>
            <a:avLst/>
            <a:gdLst/>
            <a:ahLst/>
            <a:cxnLst/>
            <a:rect l="l" t="t" r="r" b="b"/>
            <a:pathLst>
              <a:path w="8167370" h="4972684">
                <a:moveTo>
                  <a:pt x="7853991" y="0"/>
                </a:moveTo>
                <a:lnTo>
                  <a:pt x="313299" y="0"/>
                </a:lnTo>
                <a:lnTo>
                  <a:pt x="267002" y="3396"/>
                </a:lnTo>
                <a:lnTo>
                  <a:pt x="222814" y="13264"/>
                </a:lnTo>
                <a:lnTo>
                  <a:pt x="181219" y="29118"/>
                </a:lnTo>
                <a:lnTo>
                  <a:pt x="142704" y="50474"/>
                </a:lnTo>
                <a:lnTo>
                  <a:pt x="107751" y="76846"/>
                </a:lnTo>
                <a:lnTo>
                  <a:pt x="76846" y="107751"/>
                </a:lnTo>
                <a:lnTo>
                  <a:pt x="50474" y="142704"/>
                </a:lnTo>
                <a:lnTo>
                  <a:pt x="29118" y="181219"/>
                </a:lnTo>
                <a:lnTo>
                  <a:pt x="13264" y="222814"/>
                </a:lnTo>
                <a:lnTo>
                  <a:pt x="3396" y="267002"/>
                </a:lnTo>
                <a:lnTo>
                  <a:pt x="0" y="313299"/>
                </a:lnTo>
                <a:lnTo>
                  <a:pt x="0" y="4658790"/>
                </a:lnTo>
                <a:lnTo>
                  <a:pt x="3396" y="4705087"/>
                </a:lnTo>
                <a:lnTo>
                  <a:pt x="13264" y="4749275"/>
                </a:lnTo>
                <a:lnTo>
                  <a:pt x="29118" y="4790869"/>
                </a:lnTo>
                <a:lnTo>
                  <a:pt x="50474" y="4829385"/>
                </a:lnTo>
                <a:lnTo>
                  <a:pt x="76846" y="4864337"/>
                </a:lnTo>
                <a:lnTo>
                  <a:pt x="107751" y="4895242"/>
                </a:lnTo>
                <a:lnTo>
                  <a:pt x="142704" y="4921615"/>
                </a:lnTo>
                <a:lnTo>
                  <a:pt x="181219" y="4942970"/>
                </a:lnTo>
                <a:lnTo>
                  <a:pt x="222814" y="4958824"/>
                </a:lnTo>
                <a:lnTo>
                  <a:pt x="267002" y="4968692"/>
                </a:lnTo>
                <a:lnTo>
                  <a:pt x="313299" y="4972089"/>
                </a:lnTo>
                <a:lnTo>
                  <a:pt x="7853991" y="4972089"/>
                </a:lnTo>
                <a:lnTo>
                  <a:pt x="7900288" y="4968692"/>
                </a:lnTo>
                <a:lnTo>
                  <a:pt x="7944476" y="4958824"/>
                </a:lnTo>
                <a:lnTo>
                  <a:pt x="7986070" y="4942970"/>
                </a:lnTo>
                <a:lnTo>
                  <a:pt x="8024586" y="4921615"/>
                </a:lnTo>
                <a:lnTo>
                  <a:pt x="8059538" y="4895242"/>
                </a:lnTo>
                <a:lnTo>
                  <a:pt x="8090443" y="4864337"/>
                </a:lnTo>
                <a:lnTo>
                  <a:pt x="8116816" y="4829385"/>
                </a:lnTo>
                <a:lnTo>
                  <a:pt x="8138171" y="4790869"/>
                </a:lnTo>
                <a:lnTo>
                  <a:pt x="8154025" y="4749275"/>
                </a:lnTo>
                <a:lnTo>
                  <a:pt x="8163893" y="4705087"/>
                </a:lnTo>
                <a:lnTo>
                  <a:pt x="8167290" y="4658790"/>
                </a:lnTo>
                <a:lnTo>
                  <a:pt x="8167290" y="313299"/>
                </a:lnTo>
                <a:lnTo>
                  <a:pt x="8163893" y="267002"/>
                </a:lnTo>
                <a:lnTo>
                  <a:pt x="8154025" y="222814"/>
                </a:lnTo>
                <a:lnTo>
                  <a:pt x="8138171" y="181219"/>
                </a:lnTo>
                <a:lnTo>
                  <a:pt x="8116816" y="142704"/>
                </a:lnTo>
                <a:lnTo>
                  <a:pt x="8090443" y="107751"/>
                </a:lnTo>
                <a:lnTo>
                  <a:pt x="8059538" y="76846"/>
                </a:lnTo>
                <a:lnTo>
                  <a:pt x="8024586" y="50474"/>
                </a:lnTo>
                <a:lnTo>
                  <a:pt x="7986070" y="29118"/>
                </a:lnTo>
                <a:lnTo>
                  <a:pt x="7944476" y="13264"/>
                </a:lnTo>
                <a:lnTo>
                  <a:pt x="7900288" y="3396"/>
                </a:lnTo>
                <a:lnTo>
                  <a:pt x="78539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1601654" y="7044215"/>
            <a:ext cx="8167370" cy="4972685"/>
          </a:xfrm>
          <a:custGeom>
            <a:avLst/>
            <a:gdLst/>
            <a:ahLst/>
            <a:cxnLst/>
            <a:rect l="l" t="t" r="r" b="b"/>
            <a:pathLst>
              <a:path w="8167370" h="4972684">
                <a:moveTo>
                  <a:pt x="7853991" y="4972089"/>
                </a:moveTo>
                <a:lnTo>
                  <a:pt x="313299" y="4972089"/>
                </a:lnTo>
                <a:lnTo>
                  <a:pt x="267002" y="4968692"/>
                </a:lnTo>
                <a:lnTo>
                  <a:pt x="222814" y="4958824"/>
                </a:lnTo>
                <a:lnTo>
                  <a:pt x="181219" y="4942970"/>
                </a:lnTo>
                <a:lnTo>
                  <a:pt x="142704" y="4921615"/>
                </a:lnTo>
                <a:lnTo>
                  <a:pt x="107751" y="4895242"/>
                </a:lnTo>
                <a:lnTo>
                  <a:pt x="76846" y="4864337"/>
                </a:lnTo>
                <a:lnTo>
                  <a:pt x="50474" y="4829385"/>
                </a:lnTo>
                <a:lnTo>
                  <a:pt x="29118" y="4790869"/>
                </a:lnTo>
                <a:lnTo>
                  <a:pt x="13264" y="4749275"/>
                </a:lnTo>
                <a:lnTo>
                  <a:pt x="3396" y="4705087"/>
                </a:lnTo>
                <a:lnTo>
                  <a:pt x="0" y="4658790"/>
                </a:lnTo>
                <a:lnTo>
                  <a:pt x="0" y="313299"/>
                </a:lnTo>
                <a:lnTo>
                  <a:pt x="3396" y="267002"/>
                </a:lnTo>
                <a:lnTo>
                  <a:pt x="13264" y="222814"/>
                </a:lnTo>
                <a:lnTo>
                  <a:pt x="29118" y="181219"/>
                </a:lnTo>
                <a:lnTo>
                  <a:pt x="50474" y="142704"/>
                </a:lnTo>
                <a:lnTo>
                  <a:pt x="76846" y="107751"/>
                </a:lnTo>
                <a:lnTo>
                  <a:pt x="107751" y="76846"/>
                </a:lnTo>
                <a:lnTo>
                  <a:pt x="142704" y="50474"/>
                </a:lnTo>
                <a:lnTo>
                  <a:pt x="181219" y="29118"/>
                </a:lnTo>
                <a:lnTo>
                  <a:pt x="222814" y="13264"/>
                </a:lnTo>
                <a:lnTo>
                  <a:pt x="267002" y="3396"/>
                </a:lnTo>
                <a:lnTo>
                  <a:pt x="313299" y="0"/>
                </a:lnTo>
                <a:lnTo>
                  <a:pt x="7853991" y="0"/>
                </a:lnTo>
                <a:lnTo>
                  <a:pt x="7900288" y="3396"/>
                </a:lnTo>
                <a:lnTo>
                  <a:pt x="7944476" y="13264"/>
                </a:lnTo>
                <a:lnTo>
                  <a:pt x="7986070" y="29118"/>
                </a:lnTo>
                <a:lnTo>
                  <a:pt x="8024586" y="50474"/>
                </a:lnTo>
                <a:lnTo>
                  <a:pt x="8059538" y="76846"/>
                </a:lnTo>
                <a:lnTo>
                  <a:pt x="8090443" y="107751"/>
                </a:lnTo>
                <a:lnTo>
                  <a:pt x="8116816" y="142704"/>
                </a:lnTo>
                <a:lnTo>
                  <a:pt x="8138171" y="181219"/>
                </a:lnTo>
                <a:lnTo>
                  <a:pt x="8154025" y="222814"/>
                </a:lnTo>
                <a:lnTo>
                  <a:pt x="8163893" y="267002"/>
                </a:lnTo>
                <a:lnTo>
                  <a:pt x="8167290" y="313299"/>
                </a:lnTo>
                <a:lnTo>
                  <a:pt x="8167290" y="4658790"/>
                </a:lnTo>
                <a:lnTo>
                  <a:pt x="8163893" y="4705087"/>
                </a:lnTo>
                <a:lnTo>
                  <a:pt x="8154025" y="4749275"/>
                </a:lnTo>
                <a:lnTo>
                  <a:pt x="8138171" y="4790869"/>
                </a:lnTo>
                <a:lnTo>
                  <a:pt x="8116816" y="4829385"/>
                </a:lnTo>
                <a:lnTo>
                  <a:pt x="8090443" y="4864337"/>
                </a:lnTo>
                <a:lnTo>
                  <a:pt x="8059538" y="4895242"/>
                </a:lnTo>
                <a:lnTo>
                  <a:pt x="8024586" y="4921615"/>
                </a:lnTo>
                <a:lnTo>
                  <a:pt x="7986070" y="4942970"/>
                </a:lnTo>
                <a:lnTo>
                  <a:pt x="7944476" y="4958824"/>
                </a:lnTo>
                <a:lnTo>
                  <a:pt x="7900288" y="4968692"/>
                </a:lnTo>
                <a:lnTo>
                  <a:pt x="7853991" y="4972089"/>
                </a:lnTo>
                <a:close/>
              </a:path>
            </a:pathLst>
          </a:custGeom>
          <a:ln w="182853">
            <a:solidFill>
              <a:srgbClr val="CA4B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7956879" y="6389540"/>
            <a:ext cx="2551430" cy="2696210"/>
          </a:xfrm>
          <a:custGeom>
            <a:avLst/>
            <a:gdLst/>
            <a:ahLst/>
            <a:cxnLst/>
            <a:rect l="l" t="t" r="r" b="b"/>
            <a:pathLst>
              <a:path w="2551429" h="2696209">
                <a:moveTo>
                  <a:pt x="1275573" y="0"/>
                </a:moveTo>
                <a:lnTo>
                  <a:pt x="1107809" y="175984"/>
                </a:lnTo>
                <a:lnTo>
                  <a:pt x="898538" y="60218"/>
                </a:lnTo>
                <a:lnTo>
                  <a:pt x="787169" y="280787"/>
                </a:lnTo>
                <a:lnTo>
                  <a:pt x="554998" y="235532"/>
                </a:lnTo>
                <a:lnTo>
                  <a:pt x="509932" y="481074"/>
                </a:lnTo>
                <a:lnTo>
                  <a:pt x="275499" y="510350"/>
                </a:lnTo>
                <a:lnTo>
                  <a:pt x="300723" y="759065"/>
                </a:lnTo>
                <a:lnTo>
                  <a:pt x="84845" y="860266"/>
                </a:lnTo>
                <a:lnTo>
                  <a:pt x="178141" y="1090050"/>
                </a:lnTo>
                <a:lnTo>
                  <a:pt x="0" y="1254181"/>
                </a:lnTo>
                <a:lnTo>
                  <a:pt x="153063" y="1444615"/>
                </a:lnTo>
                <a:lnTo>
                  <a:pt x="28491" y="1657101"/>
                </a:lnTo>
                <a:lnTo>
                  <a:pt x="227731" y="1791264"/>
                </a:lnTo>
                <a:lnTo>
                  <a:pt x="167795" y="2033215"/>
                </a:lnTo>
                <a:lnTo>
                  <a:pt x="395506" y="2099192"/>
                </a:lnTo>
                <a:lnTo>
                  <a:pt x="405526" y="2349122"/>
                </a:lnTo>
                <a:lnTo>
                  <a:pt x="641467" y="2341038"/>
                </a:lnTo>
                <a:lnTo>
                  <a:pt x="720574" y="2576727"/>
                </a:lnTo>
                <a:lnTo>
                  <a:pt x="943782" y="2495306"/>
                </a:lnTo>
                <a:lnTo>
                  <a:pt x="1084930" y="2695823"/>
                </a:lnTo>
                <a:lnTo>
                  <a:pt x="1275573" y="2548309"/>
                </a:lnTo>
                <a:lnTo>
                  <a:pt x="1466227" y="2695823"/>
                </a:lnTo>
                <a:lnTo>
                  <a:pt x="1607364" y="2495306"/>
                </a:lnTo>
                <a:lnTo>
                  <a:pt x="1830583" y="2576727"/>
                </a:lnTo>
                <a:lnTo>
                  <a:pt x="1909680" y="2341038"/>
                </a:lnTo>
                <a:lnTo>
                  <a:pt x="2145620" y="2349122"/>
                </a:lnTo>
                <a:lnTo>
                  <a:pt x="2155641" y="2099192"/>
                </a:lnTo>
                <a:lnTo>
                  <a:pt x="2383351" y="2033215"/>
                </a:lnTo>
                <a:lnTo>
                  <a:pt x="2323416" y="1791264"/>
                </a:lnTo>
                <a:lnTo>
                  <a:pt x="2522656" y="1657101"/>
                </a:lnTo>
                <a:lnTo>
                  <a:pt x="2398084" y="1444615"/>
                </a:lnTo>
                <a:lnTo>
                  <a:pt x="2551157" y="1254181"/>
                </a:lnTo>
                <a:lnTo>
                  <a:pt x="2373006" y="1090050"/>
                </a:lnTo>
                <a:lnTo>
                  <a:pt x="2466301" y="860266"/>
                </a:lnTo>
                <a:lnTo>
                  <a:pt x="2250413" y="759065"/>
                </a:lnTo>
                <a:lnTo>
                  <a:pt x="2275658" y="510350"/>
                </a:lnTo>
                <a:lnTo>
                  <a:pt x="2041215" y="481074"/>
                </a:lnTo>
                <a:lnTo>
                  <a:pt x="1996148" y="235532"/>
                </a:lnTo>
                <a:lnTo>
                  <a:pt x="1763977" y="280787"/>
                </a:lnTo>
                <a:lnTo>
                  <a:pt x="1652609" y="60218"/>
                </a:lnTo>
                <a:lnTo>
                  <a:pt x="1443338" y="175984"/>
                </a:lnTo>
                <a:lnTo>
                  <a:pt x="1275573" y="0"/>
                </a:lnTo>
                <a:close/>
              </a:path>
            </a:pathLst>
          </a:custGeom>
          <a:solidFill>
            <a:srgbClr val="2E2F2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7956879" y="6389540"/>
            <a:ext cx="2551430" cy="2696210"/>
          </a:xfrm>
          <a:custGeom>
            <a:avLst/>
            <a:gdLst/>
            <a:ahLst/>
            <a:cxnLst/>
            <a:rect l="l" t="t" r="r" b="b"/>
            <a:pathLst>
              <a:path w="2551429" h="2696209">
                <a:moveTo>
                  <a:pt x="1275573" y="0"/>
                </a:moveTo>
                <a:lnTo>
                  <a:pt x="1443338" y="175984"/>
                </a:lnTo>
                <a:lnTo>
                  <a:pt x="1652609" y="60218"/>
                </a:lnTo>
                <a:lnTo>
                  <a:pt x="1763977" y="280787"/>
                </a:lnTo>
                <a:lnTo>
                  <a:pt x="1996148" y="235532"/>
                </a:lnTo>
                <a:lnTo>
                  <a:pt x="2041215" y="481074"/>
                </a:lnTo>
                <a:lnTo>
                  <a:pt x="2275658" y="510350"/>
                </a:lnTo>
                <a:lnTo>
                  <a:pt x="2250413" y="759065"/>
                </a:lnTo>
                <a:lnTo>
                  <a:pt x="2466301" y="860266"/>
                </a:lnTo>
                <a:lnTo>
                  <a:pt x="2373006" y="1090050"/>
                </a:lnTo>
                <a:lnTo>
                  <a:pt x="2551157" y="1254181"/>
                </a:lnTo>
                <a:lnTo>
                  <a:pt x="2398084" y="1444615"/>
                </a:lnTo>
                <a:lnTo>
                  <a:pt x="2522656" y="1657101"/>
                </a:lnTo>
                <a:lnTo>
                  <a:pt x="2323416" y="1791264"/>
                </a:lnTo>
                <a:lnTo>
                  <a:pt x="2383351" y="2033215"/>
                </a:lnTo>
                <a:lnTo>
                  <a:pt x="2155641" y="2099192"/>
                </a:lnTo>
                <a:lnTo>
                  <a:pt x="2145620" y="2349122"/>
                </a:lnTo>
                <a:lnTo>
                  <a:pt x="1909680" y="2341038"/>
                </a:lnTo>
                <a:lnTo>
                  <a:pt x="1830583" y="2576727"/>
                </a:lnTo>
                <a:lnTo>
                  <a:pt x="1607364" y="2495306"/>
                </a:lnTo>
                <a:lnTo>
                  <a:pt x="1466227" y="2695823"/>
                </a:lnTo>
                <a:lnTo>
                  <a:pt x="1275573" y="2548309"/>
                </a:lnTo>
                <a:lnTo>
                  <a:pt x="1084930" y="2695823"/>
                </a:lnTo>
                <a:lnTo>
                  <a:pt x="943782" y="2495306"/>
                </a:lnTo>
                <a:lnTo>
                  <a:pt x="720574" y="2576727"/>
                </a:lnTo>
                <a:lnTo>
                  <a:pt x="641467" y="2341038"/>
                </a:lnTo>
                <a:lnTo>
                  <a:pt x="405526" y="2349122"/>
                </a:lnTo>
                <a:lnTo>
                  <a:pt x="395506" y="2099192"/>
                </a:lnTo>
                <a:lnTo>
                  <a:pt x="167795" y="2033215"/>
                </a:lnTo>
                <a:lnTo>
                  <a:pt x="227731" y="1791264"/>
                </a:lnTo>
                <a:lnTo>
                  <a:pt x="28491" y="1657101"/>
                </a:lnTo>
                <a:lnTo>
                  <a:pt x="153063" y="1444615"/>
                </a:lnTo>
                <a:lnTo>
                  <a:pt x="0" y="1254181"/>
                </a:lnTo>
                <a:lnTo>
                  <a:pt x="178141" y="1090050"/>
                </a:lnTo>
                <a:lnTo>
                  <a:pt x="84845" y="860266"/>
                </a:lnTo>
                <a:lnTo>
                  <a:pt x="300723" y="759065"/>
                </a:lnTo>
                <a:lnTo>
                  <a:pt x="275499" y="510350"/>
                </a:lnTo>
                <a:lnTo>
                  <a:pt x="509932" y="481074"/>
                </a:lnTo>
                <a:lnTo>
                  <a:pt x="554998" y="235532"/>
                </a:lnTo>
                <a:lnTo>
                  <a:pt x="787169" y="280787"/>
                </a:lnTo>
                <a:lnTo>
                  <a:pt x="898538" y="60218"/>
                </a:lnTo>
                <a:lnTo>
                  <a:pt x="1107809" y="175984"/>
                </a:lnTo>
                <a:lnTo>
                  <a:pt x="1275573" y="0"/>
                </a:lnTo>
                <a:close/>
              </a:path>
            </a:pathLst>
          </a:custGeom>
          <a:ln w="20030">
            <a:solidFill>
              <a:srgbClr val="2E2F2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21284" y="2527655"/>
            <a:ext cx="8842375" cy="1359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21284" y="2527655"/>
            <a:ext cx="8842375" cy="1359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38622" y="504762"/>
            <a:ext cx="3691254" cy="817880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558165" marR="5080" indent="-546100">
              <a:lnSpc>
                <a:spcPts val="3000"/>
              </a:lnSpc>
              <a:spcBef>
                <a:spcPts val="400"/>
              </a:spcBef>
            </a:pPr>
            <a:r>
              <a:rPr dirty="0" sz="2700" b="1">
                <a:solidFill>
                  <a:srgbClr val="2F2C28"/>
                </a:solidFill>
                <a:latin typeface="Arial"/>
                <a:cs typeface="Arial"/>
              </a:rPr>
              <a:t>¡Hoy</a:t>
            </a:r>
            <a:r>
              <a:rPr dirty="0" sz="2700" spc="-11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700" b="1">
                <a:solidFill>
                  <a:srgbClr val="2F2C28"/>
                </a:solidFill>
                <a:latin typeface="Arial"/>
                <a:cs typeface="Arial"/>
              </a:rPr>
              <a:t>tenemos</a:t>
            </a:r>
            <a:r>
              <a:rPr dirty="0" sz="2700" spc="-11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700" b="1">
                <a:solidFill>
                  <a:srgbClr val="2F2C28"/>
                </a:solidFill>
                <a:latin typeface="Arial"/>
                <a:cs typeface="Arial"/>
              </a:rPr>
              <a:t>un</a:t>
            </a:r>
            <a:r>
              <a:rPr dirty="0" sz="2700" spc="-10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700" spc="-10" b="1">
                <a:solidFill>
                  <a:srgbClr val="2F2C28"/>
                </a:solidFill>
                <a:latin typeface="Arial"/>
                <a:cs typeface="Arial"/>
              </a:rPr>
              <a:t>plato </a:t>
            </a:r>
            <a:r>
              <a:rPr dirty="0" sz="2700" b="1">
                <a:solidFill>
                  <a:srgbClr val="2F2C28"/>
                </a:solidFill>
                <a:latin typeface="Arial"/>
                <a:cs typeface="Arial"/>
              </a:rPr>
              <a:t>especial</a:t>
            </a:r>
            <a:r>
              <a:rPr dirty="0" sz="2700" spc="-7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700" b="1">
                <a:solidFill>
                  <a:srgbClr val="2F2C28"/>
                </a:solidFill>
                <a:latin typeface="Arial"/>
                <a:cs typeface="Arial"/>
              </a:rPr>
              <a:t>para</a:t>
            </a:r>
            <a:r>
              <a:rPr dirty="0" sz="2700" spc="-7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700" spc="-25" b="1">
                <a:solidFill>
                  <a:srgbClr val="2F2C28"/>
                </a:solidFill>
                <a:latin typeface="Arial"/>
                <a:cs typeface="Arial"/>
              </a:rPr>
              <a:t>ti!</a:t>
            </a:r>
            <a:endParaRPr sz="27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58419" rIns="0" bIns="0" rtlCol="0" vert="horz">
            <a:spAutoFit/>
          </a:bodyPr>
          <a:lstStyle/>
          <a:p>
            <a:pPr algn="ctr" marL="12700" marR="5080" indent="-4445">
              <a:lnSpc>
                <a:spcPts val="3300"/>
              </a:lnSpc>
              <a:spcBef>
                <a:spcPts val="459"/>
              </a:spcBef>
            </a:pPr>
            <a:r>
              <a:rPr dirty="0" sz="3000" b="0">
                <a:latin typeface="Arial"/>
                <a:cs typeface="Arial"/>
              </a:rPr>
              <a:t>Disfruta</a:t>
            </a:r>
            <a:r>
              <a:rPr dirty="0" sz="3000" spc="-195" b="0">
                <a:latin typeface="Arial"/>
                <a:cs typeface="Arial"/>
              </a:rPr>
              <a:t> </a:t>
            </a:r>
            <a:r>
              <a:rPr dirty="0" sz="3000" spc="-25" b="0">
                <a:latin typeface="Arial"/>
                <a:cs typeface="Arial"/>
              </a:rPr>
              <a:t>de </a:t>
            </a:r>
            <a:r>
              <a:rPr dirty="0" sz="3000" b="0">
                <a:latin typeface="Arial"/>
                <a:cs typeface="Arial"/>
              </a:rPr>
              <a:t>[Nombre</a:t>
            </a:r>
            <a:r>
              <a:rPr dirty="0" sz="3000" spc="-130" b="0">
                <a:latin typeface="Arial"/>
                <a:cs typeface="Arial"/>
              </a:rPr>
              <a:t> </a:t>
            </a:r>
            <a:r>
              <a:rPr dirty="0" sz="3000" b="0">
                <a:latin typeface="Arial"/>
                <a:cs typeface="Arial"/>
              </a:rPr>
              <a:t>del</a:t>
            </a:r>
            <a:r>
              <a:rPr dirty="0" sz="3000" spc="-125" b="0">
                <a:latin typeface="Arial"/>
                <a:cs typeface="Arial"/>
              </a:rPr>
              <a:t> </a:t>
            </a:r>
            <a:r>
              <a:rPr dirty="0" sz="3000" spc="-55" b="0">
                <a:latin typeface="Arial"/>
                <a:cs typeface="Arial"/>
              </a:rPr>
              <a:t>Plato] </a:t>
            </a:r>
            <a:r>
              <a:rPr dirty="0" sz="3000" b="0">
                <a:latin typeface="Arial"/>
                <a:cs typeface="Arial"/>
              </a:rPr>
              <a:t>por</a:t>
            </a:r>
            <a:r>
              <a:rPr dirty="0" sz="3000" spc="-60" b="0">
                <a:latin typeface="Arial"/>
                <a:cs typeface="Arial"/>
              </a:rPr>
              <a:t> </a:t>
            </a:r>
            <a:r>
              <a:rPr dirty="0" sz="3000" spc="-20" b="0">
                <a:latin typeface="Arial"/>
                <a:cs typeface="Arial"/>
              </a:rPr>
              <a:t>solo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775035" y="3472209"/>
            <a:ext cx="2272665" cy="1244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0" spc="-20">
                <a:solidFill>
                  <a:srgbClr val="2F2C28"/>
                </a:solidFill>
                <a:latin typeface="Arial"/>
                <a:cs typeface="Arial"/>
              </a:rPr>
              <a:t>000$</a:t>
            </a:r>
            <a:endParaRPr sz="8000">
              <a:latin typeface="Arial"/>
              <a:cs typeface="Arial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535595" y="1547102"/>
            <a:ext cx="5031105" cy="2135505"/>
            <a:chOff x="535595" y="1547102"/>
            <a:chExt cx="5031105" cy="2135505"/>
          </a:xfrm>
        </p:grpSpPr>
        <p:sp>
          <p:nvSpPr>
            <p:cNvPr id="6" name="object 6" descr=""/>
            <p:cNvSpPr/>
            <p:nvPr/>
          </p:nvSpPr>
          <p:spPr>
            <a:xfrm>
              <a:off x="535584" y="1547113"/>
              <a:ext cx="351790" cy="611505"/>
            </a:xfrm>
            <a:custGeom>
              <a:avLst/>
              <a:gdLst/>
              <a:ahLst/>
              <a:cxnLst/>
              <a:rect l="l" t="t" r="r" b="b"/>
              <a:pathLst>
                <a:path w="351790" h="611505">
                  <a:moveTo>
                    <a:pt x="128320" y="26327"/>
                  </a:moveTo>
                  <a:lnTo>
                    <a:pt x="125564" y="16446"/>
                  </a:lnTo>
                  <a:lnTo>
                    <a:pt x="119608" y="8166"/>
                  </a:lnTo>
                  <a:lnTo>
                    <a:pt x="110642" y="2311"/>
                  </a:lnTo>
                  <a:lnTo>
                    <a:pt x="100253" y="0"/>
                  </a:lnTo>
                  <a:lnTo>
                    <a:pt x="90119" y="1473"/>
                  </a:lnTo>
                  <a:lnTo>
                    <a:pt x="82892" y="5384"/>
                  </a:lnTo>
                  <a:lnTo>
                    <a:pt x="82892" y="246748"/>
                  </a:lnTo>
                  <a:lnTo>
                    <a:pt x="82778" y="247865"/>
                  </a:lnTo>
                  <a:lnTo>
                    <a:pt x="82600" y="248234"/>
                  </a:lnTo>
                  <a:lnTo>
                    <a:pt x="82892" y="246748"/>
                  </a:lnTo>
                  <a:lnTo>
                    <a:pt x="82892" y="5384"/>
                  </a:lnTo>
                  <a:lnTo>
                    <a:pt x="54495" y="46774"/>
                  </a:lnTo>
                  <a:lnTo>
                    <a:pt x="29451" y="100634"/>
                  </a:lnTo>
                  <a:lnTo>
                    <a:pt x="17424" y="141859"/>
                  </a:lnTo>
                  <a:lnTo>
                    <a:pt x="7950" y="203161"/>
                  </a:lnTo>
                  <a:lnTo>
                    <a:pt x="3708" y="244195"/>
                  </a:lnTo>
                  <a:lnTo>
                    <a:pt x="1016" y="284975"/>
                  </a:lnTo>
                  <a:lnTo>
                    <a:pt x="0" y="325729"/>
                  </a:lnTo>
                  <a:lnTo>
                    <a:pt x="3086" y="340423"/>
                  </a:lnTo>
                  <a:lnTo>
                    <a:pt x="11391" y="352831"/>
                  </a:lnTo>
                  <a:lnTo>
                    <a:pt x="11506" y="352983"/>
                  </a:lnTo>
                  <a:lnTo>
                    <a:pt x="23825" y="361581"/>
                  </a:lnTo>
                  <a:lnTo>
                    <a:pt x="38658" y="364388"/>
                  </a:lnTo>
                  <a:lnTo>
                    <a:pt x="53644" y="360984"/>
                  </a:lnTo>
                  <a:lnTo>
                    <a:pt x="65811" y="352831"/>
                  </a:lnTo>
                  <a:lnTo>
                    <a:pt x="74066" y="340779"/>
                  </a:lnTo>
                  <a:lnTo>
                    <a:pt x="77317" y="325729"/>
                  </a:lnTo>
                  <a:lnTo>
                    <a:pt x="77978" y="306882"/>
                  </a:lnTo>
                  <a:lnTo>
                    <a:pt x="79057" y="288048"/>
                  </a:lnTo>
                  <a:lnTo>
                    <a:pt x="80568" y="269265"/>
                  </a:lnTo>
                  <a:lnTo>
                    <a:pt x="82524" y="250507"/>
                  </a:lnTo>
                  <a:lnTo>
                    <a:pt x="82562" y="250202"/>
                  </a:lnTo>
                  <a:lnTo>
                    <a:pt x="82397" y="250202"/>
                  </a:lnTo>
                  <a:lnTo>
                    <a:pt x="82651" y="249237"/>
                  </a:lnTo>
                  <a:lnTo>
                    <a:pt x="82918" y="248234"/>
                  </a:lnTo>
                  <a:lnTo>
                    <a:pt x="83007" y="247865"/>
                  </a:lnTo>
                  <a:lnTo>
                    <a:pt x="83248" y="246748"/>
                  </a:lnTo>
                  <a:lnTo>
                    <a:pt x="83616" y="244995"/>
                  </a:lnTo>
                  <a:lnTo>
                    <a:pt x="84035" y="242074"/>
                  </a:lnTo>
                  <a:lnTo>
                    <a:pt x="85648" y="233400"/>
                  </a:lnTo>
                  <a:lnTo>
                    <a:pt x="94373" y="193852"/>
                  </a:lnTo>
                  <a:lnTo>
                    <a:pt x="101295" y="166662"/>
                  </a:lnTo>
                  <a:lnTo>
                    <a:pt x="105765" y="148717"/>
                  </a:lnTo>
                  <a:lnTo>
                    <a:pt x="109918" y="130708"/>
                  </a:lnTo>
                  <a:lnTo>
                    <a:pt x="113525" y="112585"/>
                  </a:lnTo>
                  <a:lnTo>
                    <a:pt x="120218" y="74714"/>
                  </a:lnTo>
                  <a:lnTo>
                    <a:pt x="123761" y="55829"/>
                  </a:lnTo>
                  <a:lnTo>
                    <a:pt x="127673" y="37007"/>
                  </a:lnTo>
                  <a:lnTo>
                    <a:pt x="128320" y="26327"/>
                  </a:lnTo>
                  <a:close/>
                </a:path>
                <a:path w="351790" h="611505">
                  <a:moveTo>
                    <a:pt x="351624" y="24701"/>
                  </a:moveTo>
                  <a:lnTo>
                    <a:pt x="349402" y="17208"/>
                  </a:lnTo>
                  <a:lnTo>
                    <a:pt x="344741" y="10909"/>
                  </a:lnTo>
                  <a:lnTo>
                    <a:pt x="338175" y="6654"/>
                  </a:lnTo>
                  <a:lnTo>
                    <a:pt x="330593" y="5054"/>
                  </a:lnTo>
                  <a:lnTo>
                    <a:pt x="322732" y="5969"/>
                  </a:lnTo>
                  <a:lnTo>
                    <a:pt x="298424" y="42100"/>
                  </a:lnTo>
                  <a:lnTo>
                    <a:pt x="275526" y="95821"/>
                  </a:lnTo>
                  <a:lnTo>
                    <a:pt x="267182" y="117348"/>
                  </a:lnTo>
                  <a:lnTo>
                    <a:pt x="267182" y="571830"/>
                  </a:lnTo>
                  <a:lnTo>
                    <a:pt x="266357" y="574916"/>
                  </a:lnTo>
                  <a:lnTo>
                    <a:pt x="266674" y="574255"/>
                  </a:lnTo>
                  <a:lnTo>
                    <a:pt x="265734" y="577189"/>
                  </a:lnTo>
                  <a:lnTo>
                    <a:pt x="266052" y="576033"/>
                  </a:lnTo>
                  <a:lnTo>
                    <a:pt x="267182" y="571830"/>
                  </a:lnTo>
                  <a:lnTo>
                    <a:pt x="267182" y="117348"/>
                  </a:lnTo>
                  <a:lnTo>
                    <a:pt x="264972" y="123037"/>
                  </a:lnTo>
                  <a:lnTo>
                    <a:pt x="248297" y="177152"/>
                  </a:lnTo>
                  <a:lnTo>
                    <a:pt x="236270" y="232498"/>
                  </a:lnTo>
                  <a:lnTo>
                    <a:pt x="228523" y="277888"/>
                  </a:lnTo>
                  <a:lnTo>
                    <a:pt x="225856" y="298284"/>
                  </a:lnTo>
                  <a:lnTo>
                    <a:pt x="225856" y="572960"/>
                  </a:lnTo>
                  <a:lnTo>
                    <a:pt x="225755" y="574243"/>
                  </a:lnTo>
                  <a:lnTo>
                    <a:pt x="224955" y="571830"/>
                  </a:lnTo>
                  <a:lnTo>
                    <a:pt x="225856" y="572960"/>
                  </a:lnTo>
                  <a:lnTo>
                    <a:pt x="225856" y="298284"/>
                  </a:lnTo>
                  <a:lnTo>
                    <a:pt x="222542" y="323608"/>
                  </a:lnTo>
                  <a:lnTo>
                    <a:pt x="218300" y="369544"/>
                  </a:lnTo>
                  <a:lnTo>
                    <a:pt x="215734" y="415582"/>
                  </a:lnTo>
                  <a:lnTo>
                    <a:pt x="214807" y="461606"/>
                  </a:lnTo>
                  <a:lnTo>
                    <a:pt x="214998" y="476681"/>
                  </a:lnTo>
                  <a:lnTo>
                    <a:pt x="217779" y="524840"/>
                  </a:lnTo>
                  <a:lnTo>
                    <a:pt x="221246" y="560222"/>
                  </a:lnTo>
                  <a:lnTo>
                    <a:pt x="221335" y="563918"/>
                  </a:lnTo>
                  <a:lnTo>
                    <a:pt x="222110" y="566712"/>
                  </a:lnTo>
                  <a:lnTo>
                    <a:pt x="222973" y="569163"/>
                  </a:lnTo>
                  <a:lnTo>
                    <a:pt x="224015" y="571538"/>
                  </a:lnTo>
                  <a:lnTo>
                    <a:pt x="225209" y="573836"/>
                  </a:lnTo>
                  <a:lnTo>
                    <a:pt x="225704" y="574916"/>
                  </a:lnTo>
                  <a:lnTo>
                    <a:pt x="225615" y="576033"/>
                  </a:lnTo>
                  <a:lnTo>
                    <a:pt x="225488" y="577570"/>
                  </a:lnTo>
                  <a:lnTo>
                    <a:pt x="226695" y="589419"/>
                  </a:lnTo>
                  <a:lnTo>
                    <a:pt x="228854" y="597738"/>
                  </a:lnTo>
                  <a:lnTo>
                    <a:pt x="233311" y="604621"/>
                  </a:lnTo>
                  <a:lnTo>
                    <a:pt x="239877" y="609307"/>
                  </a:lnTo>
                  <a:lnTo>
                    <a:pt x="248310" y="611035"/>
                  </a:lnTo>
                  <a:lnTo>
                    <a:pt x="256489" y="609307"/>
                  </a:lnTo>
                  <a:lnTo>
                    <a:pt x="263575" y="604621"/>
                  </a:lnTo>
                  <a:lnTo>
                    <a:pt x="268439" y="597738"/>
                  </a:lnTo>
                  <a:lnTo>
                    <a:pt x="269938" y="589419"/>
                  </a:lnTo>
                  <a:lnTo>
                    <a:pt x="269430" y="581660"/>
                  </a:lnTo>
                  <a:lnTo>
                    <a:pt x="268960" y="577570"/>
                  </a:lnTo>
                  <a:lnTo>
                    <a:pt x="268909" y="577189"/>
                  </a:lnTo>
                  <a:lnTo>
                    <a:pt x="268782" y="576033"/>
                  </a:lnTo>
                  <a:lnTo>
                    <a:pt x="268706" y="567994"/>
                  </a:lnTo>
                  <a:lnTo>
                    <a:pt x="269367" y="565962"/>
                  </a:lnTo>
                  <a:lnTo>
                    <a:pt x="270281" y="563143"/>
                  </a:lnTo>
                  <a:lnTo>
                    <a:pt x="271551" y="549084"/>
                  </a:lnTo>
                  <a:lnTo>
                    <a:pt x="271437" y="532930"/>
                  </a:lnTo>
                  <a:lnTo>
                    <a:pt x="271322" y="524840"/>
                  </a:lnTo>
                  <a:lnTo>
                    <a:pt x="271221" y="517486"/>
                  </a:lnTo>
                  <a:lnTo>
                    <a:pt x="272973" y="463080"/>
                  </a:lnTo>
                  <a:lnTo>
                    <a:pt x="275767" y="409422"/>
                  </a:lnTo>
                  <a:lnTo>
                    <a:pt x="280847" y="355942"/>
                  </a:lnTo>
                  <a:lnTo>
                    <a:pt x="286512" y="314642"/>
                  </a:lnTo>
                  <a:lnTo>
                    <a:pt x="294640" y="268351"/>
                  </a:lnTo>
                  <a:lnTo>
                    <a:pt x="302526" y="229082"/>
                  </a:lnTo>
                  <a:lnTo>
                    <a:pt x="314134" y="177152"/>
                  </a:lnTo>
                  <a:lnTo>
                    <a:pt x="334899" y="91363"/>
                  </a:lnTo>
                  <a:lnTo>
                    <a:pt x="350901" y="32562"/>
                  </a:lnTo>
                  <a:lnTo>
                    <a:pt x="351624" y="24701"/>
                  </a:lnTo>
                  <a:close/>
                </a:path>
              </a:pathLst>
            </a:custGeom>
            <a:solidFill>
              <a:srgbClr val="2F2F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108832" y="2644971"/>
              <a:ext cx="1457960" cy="1037590"/>
            </a:xfrm>
            <a:custGeom>
              <a:avLst/>
              <a:gdLst/>
              <a:ahLst/>
              <a:cxnLst/>
              <a:rect l="l" t="t" r="r" b="b"/>
              <a:pathLst>
                <a:path w="1457960" h="1037589">
                  <a:moveTo>
                    <a:pt x="533139" y="347934"/>
                  </a:moveTo>
                  <a:lnTo>
                    <a:pt x="485823" y="348315"/>
                  </a:lnTo>
                  <a:lnTo>
                    <a:pt x="439175" y="352234"/>
                  </a:lnTo>
                  <a:lnTo>
                    <a:pt x="393178" y="359567"/>
                  </a:lnTo>
                  <a:lnTo>
                    <a:pt x="347813" y="370187"/>
                  </a:lnTo>
                  <a:lnTo>
                    <a:pt x="303063" y="383970"/>
                  </a:lnTo>
                  <a:lnTo>
                    <a:pt x="258912" y="400790"/>
                  </a:lnTo>
                  <a:lnTo>
                    <a:pt x="215341" y="420522"/>
                  </a:lnTo>
                  <a:lnTo>
                    <a:pt x="170440" y="445879"/>
                  </a:lnTo>
                  <a:lnTo>
                    <a:pt x="129938" y="475951"/>
                  </a:lnTo>
                  <a:lnTo>
                    <a:pt x="93910" y="510732"/>
                  </a:lnTo>
                  <a:lnTo>
                    <a:pt x="62430" y="550216"/>
                  </a:lnTo>
                  <a:lnTo>
                    <a:pt x="35573" y="594398"/>
                  </a:lnTo>
                  <a:lnTo>
                    <a:pt x="17470" y="636346"/>
                  </a:lnTo>
                  <a:lnTo>
                    <a:pt x="5653" y="680778"/>
                  </a:lnTo>
                  <a:lnTo>
                    <a:pt x="0" y="726748"/>
                  </a:lnTo>
                  <a:lnTo>
                    <a:pt x="388" y="773306"/>
                  </a:lnTo>
                  <a:lnTo>
                    <a:pt x="6697" y="819506"/>
                  </a:lnTo>
                  <a:lnTo>
                    <a:pt x="18805" y="864401"/>
                  </a:lnTo>
                  <a:lnTo>
                    <a:pt x="36591" y="907041"/>
                  </a:lnTo>
                  <a:lnTo>
                    <a:pt x="59933" y="946481"/>
                  </a:lnTo>
                  <a:lnTo>
                    <a:pt x="88709" y="981773"/>
                  </a:lnTo>
                  <a:lnTo>
                    <a:pt x="128283" y="1017106"/>
                  </a:lnTo>
                  <a:lnTo>
                    <a:pt x="187401" y="1037437"/>
                  </a:lnTo>
                  <a:lnTo>
                    <a:pt x="172421" y="1021473"/>
                  </a:lnTo>
                  <a:lnTo>
                    <a:pt x="159655" y="1008116"/>
                  </a:lnTo>
                  <a:lnTo>
                    <a:pt x="148732" y="996221"/>
                  </a:lnTo>
                  <a:lnTo>
                    <a:pt x="114723" y="948430"/>
                  </a:lnTo>
                  <a:lnTo>
                    <a:pt x="93547" y="909560"/>
                  </a:lnTo>
                  <a:lnTo>
                    <a:pt x="76517" y="868565"/>
                  </a:lnTo>
                  <a:lnTo>
                    <a:pt x="64399" y="825973"/>
                  </a:lnTo>
                  <a:lnTo>
                    <a:pt x="57955" y="782313"/>
                  </a:lnTo>
                  <a:lnTo>
                    <a:pt x="57952" y="738116"/>
                  </a:lnTo>
                  <a:lnTo>
                    <a:pt x="65152" y="693910"/>
                  </a:lnTo>
                  <a:lnTo>
                    <a:pt x="80321" y="650226"/>
                  </a:lnTo>
                  <a:lnTo>
                    <a:pt x="104222" y="607592"/>
                  </a:lnTo>
                  <a:lnTo>
                    <a:pt x="137620" y="566539"/>
                  </a:lnTo>
                  <a:lnTo>
                    <a:pt x="181280" y="527596"/>
                  </a:lnTo>
                  <a:lnTo>
                    <a:pt x="220877" y="499916"/>
                  </a:lnTo>
                  <a:lnTo>
                    <a:pt x="261875" y="476561"/>
                  </a:lnTo>
                  <a:lnTo>
                    <a:pt x="304226" y="457363"/>
                  </a:lnTo>
                  <a:lnTo>
                    <a:pt x="347878" y="442159"/>
                  </a:lnTo>
                  <a:lnTo>
                    <a:pt x="392781" y="430784"/>
                  </a:lnTo>
                  <a:lnTo>
                    <a:pt x="438885" y="423072"/>
                  </a:lnTo>
                  <a:lnTo>
                    <a:pt x="486138" y="418858"/>
                  </a:lnTo>
                  <a:lnTo>
                    <a:pt x="534492" y="417979"/>
                  </a:lnTo>
                  <a:lnTo>
                    <a:pt x="779662" y="417979"/>
                  </a:lnTo>
                  <a:lnTo>
                    <a:pt x="762559" y="405930"/>
                  </a:lnTo>
                  <a:lnTo>
                    <a:pt x="746141" y="396410"/>
                  </a:lnTo>
                  <a:lnTo>
                    <a:pt x="729497" y="387237"/>
                  </a:lnTo>
                  <a:lnTo>
                    <a:pt x="695960" y="369087"/>
                  </a:lnTo>
                  <a:lnTo>
                    <a:pt x="706369" y="354317"/>
                  </a:lnTo>
                  <a:lnTo>
                    <a:pt x="623468" y="354317"/>
                  </a:lnTo>
                  <a:lnTo>
                    <a:pt x="590725" y="352100"/>
                  </a:lnTo>
                  <a:lnTo>
                    <a:pt x="581139" y="351218"/>
                  </a:lnTo>
                  <a:lnTo>
                    <a:pt x="533139" y="347934"/>
                  </a:lnTo>
                  <a:close/>
                </a:path>
                <a:path w="1457960" h="1037589">
                  <a:moveTo>
                    <a:pt x="779662" y="417979"/>
                  </a:moveTo>
                  <a:lnTo>
                    <a:pt x="534492" y="417979"/>
                  </a:lnTo>
                  <a:lnTo>
                    <a:pt x="583895" y="420268"/>
                  </a:lnTo>
                  <a:lnTo>
                    <a:pt x="582672" y="433857"/>
                  </a:lnTo>
                  <a:lnTo>
                    <a:pt x="581682" y="445879"/>
                  </a:lnTo>
                  <a:lnTo>
                    <a:pt x="581592" y="446986"/>
                  </a:lnTo>
                  <a:lnTo>
                    <a:pt x="580550" y="457363"/>
                  </a:lnTo>
                  <a:lnTo>
                    <a:pt x="580425" y="458608"/>
                  </a:lnTo>
                  <a:lnTo>
                    <a:pt x="578764" y="469646"/>
                  </a:lnTo>
                  <a:lnTo>
                    <a:pt x="573994" y="518229"/>
                  </a:lnTo>
                  <a:lnTo>
                    <a:pt x="578054" y="564779"/>
                  </a:lnTo>
                  <a:lnTo>
                    <a:pt x="590768" y="607172"/>
                  </a:lnTo>
                  <a:lnTo>
                    <a:pt x="611757" y="645297"/>
                  </a:lnTo>
                  <a:lnTo>
                    <a:pt x="640694" y="678538"/>
                  </a:lnTo>
                  <a:lnTo>
                    <a:pt x="677253" y="706282"/>
                  </a:lnTo>
                  <a:lnTo>
                    <a:pt x="721106" y="727913"/>
                  </a:lnTo>
                  <a:lnTo>
                    <a:pt x="759200" y="739337"/>
                  </a:lnTo>
                  <a:lnTo>
                    <a:pt x="796433" y="742137"/>
                  </a:lnTo>
                  <a:lnTo>
                    <a:pt x="832070" y="733649"/>
                  </a:lnTo>
                  <a:lnTo>
                    <a:pt x="865378" y="711212"/>
                  </a:lnTo>
                  <a:lnTo>
                    <a:pt x="889885" y="679950"/>
                  </a:lnTo>
                  <a:lnTo>
                    <a:pt x="890165" y="679170"/>
                  </a:lnTo>
                  <a:lnTo>
                    <a:pt x="763520" y="679170"/>
                  </a:lnTo>
                  <a:lnTo>
                    <a:pt x="744182" y="675576"/>
                  </a:lnTo>
                  <a:lnTo>
                    <a:pt x="705199" y="658275"/>
                  </a:lnTo>
                  <a:lnTo>
                    <a:pt x="674506" y="633566"/>
                  </a:lnTo>
                  <a:lnTo>
                    <a:pt x="652490" y="602447"/>
                  </a:lnTo>
                  <a:lnTo>
                    <a:pt x="639537" y="565918"/>
                  </a:lnTo>
                  <a:lnTo>
                    <a:pt x="636035" y="524978"/>
                  </a:lnTo>
                  <a:lnTo>
                    <a:pt x="642369" y="480624"/>
                  </a:lnTo>
                  <a:lnTo>
                    <a:pt x="658927" y="433857"/>
                  </a:lnTo>
                  <a:lnTo>
                    <a:pt x="802199" y="433857"/>
                  </a:lnTo>
                  <a:lnTo>
                    <a:pt x="779662" y="417979"/>
                  </a:lnTo>
                  <a:close/>
                </a:path>
                <a:path w="1457960" h="1037589">
                  <a:moveTo>
                    <a:pt x="802199" y="433857"/>
                  </a:moveTo>
                  <a:lnTo>
                    <a:pt x="658927" y="433857"/>
                  </a:lnTo>
                  <a:lnTo>
                    <a:pt x="706761" y="451969"/>
                  </a:lnTo>
                  <a:lnTo>
                    <a:pt x="748665" y="475248"/>
                  </a:lnTo>
                  <a:lnTo>
                    <a:pt x="784331" y="504540"/>
                  </a:lnTo>
                  <a:lnTo>
                    <a:pt x="813449" y="540693"/>
                  </a:lnTo>
                  <a:lnTo>
                    <a:pt x="835711" y="584555"/>
                  </a:lnTo>
                  <a:lnTo>
                    <a:pt x="844679" y="630975"/>
                  </a:lnTo>
                  <a:lnTo>
                    <a:pt x="838724" y="651458"/>
                  </a:lnTo>
                  <a:lnTo>
                    <a:pt x="822604" y="667613"/>
                  </a:lnTo>
                  <a:lnTo>
                    <a:pt x="804988" y="675156"/>
                  </a:lnTo>
                  <a:lnTo>
                    <a:pt x="784541" y="679019"/>
                  </a:lnTo>
                  <a:lnTo>
                    <a:pt x="763520" y="679170"/>
                  </a:lnTo>
                  <a:lnTo>
                    <a:pt x="890165" y="679170"/>
                  </a:lnTo>
                  <a:lnTo>
                    <a:pt x="902273" y="645434"/>
                  </a:lnTo>
                  <a:lnTo>
                    <a:pt x="903824" y="608244"/>
                  </a:lnTo>
                  <a:lnTo>
                    <a:pt x="895820" y="568960"/>
                  </a:lnTo>
                  <a:lnTo>
                    <a:pt x="874535" y="518229"/>
                  </a:lnTo>
                  <a:lnTo>
                    <a:pt x="844739" y="474576"/>
                  </a:lnTo>
                  <a:lnTo>
                    <a:pt x="807168" y="437357"/>
                  </a:lnTo>
                  <a:lnTo>
                    <a:pt x="802199" y="433857"/>
                  </a:lnTo>
                  <a:close/>
                </a:path>
                <a:path w="1457960" h="1037589">
                  <a:moveTo>
                    <a:pt x="1224980" y="298504"/>
                  </a:moveTo>
                  <a:lnTo>
                    <a:pt x="1180327" y="300242"/>
                  </a:lnTo>
                  <a:lnTo>
                    <a:pt x="1158326" y="312688"/>
                  </a:lnTo>
                  <a:lnTo>
                    <a:pt x="1143597" y="339115"/>
                  </a:lnTo>
                  <a:lnTo>
                    <a:pt x="1391145" y="395224"/>
                  </a:lnTo>
                  <a:lnTo>
                    <a:pt x="1411306" y="399190"/>
                  </a:lnTo>
                  <a:lnTo>
                    <a:pt x="1430561" y="399646"/>
                  </a:lnTo>
                  <a:lnTo>
                    <a:pt x="1446590" y="393345"/>
                  </a:lnTo>
                  <a:lnTo>
                    <a:pt x="1457071" y="377037"/>
                  </a:lnTo>
                  <a:lnTo>
                    <a:pt x="1457612" y="363186"/>
                  </a:lnTo>
                  <a:lnTo>
                    <a:pt x="1452932" y="347330"/>
                  </a:lnTo>
                  <a:lnTo>
                    <a:pt x="1444893" y="331501"/>
                  </a:lnTo>
                  <a:lnTo>
                    <a:pt x="1435354" y="317728"/>
                  </a:lnTo>
                  <a:lnTo>
                    <a:pt x="1424462" y="304203"/>
                  </a:lnTo>
                  <a:lnTo>
                    <a:pt x="1307668" y="304203"/>
                  </a:lnTo>
                  <a:lnTo>
                    <a:pt x="1224980" y="298504"/>
                  </a:lnTo>
                  <a:close/>
                </a:path>
                <a:path w="1457960" h="1037589">
                  <a:moveTo>
                    <a:pt x="992730" y="129663"/>
                  </a:moveTo>
                  <a:lnTo>
                    <a:pt x="943726" y="130955"/>
                  </a:lnTo>
                  <a:lnTo>
                    <a:pt x="893623" y="140309"/>
                  </a:lnTo>
                  <a:lnTo>
                    <a:pt x="844114" y="157593"/>
                  </a:lnTo>
                  <a:lnTo>
                    <a:pt x="799159" y="180477"/>
                  </a:lnTo>
                  <a:lnTo>
                    <a:pt x="758208" y="208259"/>
                  </a:lnTo>
                  <a:lnTo>
                    <a:pt x="720712" y="240236"/>
                  </a:lnTo>
                  <a:lnTo>
                    <a:pt x="686107" y="275725"/>
                  </a:lnTo>
                  <a:lnTo>
                    <a:pt x="653891" y="313968"/>
                  </a:lnTo>
                  <a:lnTo>
                    <a:pt x="623468" y="354317"/>
                  </a:lnTo>
                  <a:lnTo>
                    <a:pt x="706369" y="354317"/>
                  </a:lnTo>
                  <a:lnTo>
                    <a:pt x="723135" y="330527"/>
                  </a:lnTo>
                  <a:lnTo>
                    <a:pt x="753477" y="296416"/>
                  </a:lnTo>
                  <a:lnTo>
                    <a:pt x="786624" y="266788"/>
                  </a:lnTo>
                  <a:lnTo>
                    <a:pt x="822213" y="241673"/>
                  </a:lnTo>
                  <a:lnTo>
                    <a:pt x="859881" y="221106"/>
                  </a:lnTo>
                  <a:lnTo>
                    <a:pt x="899265" y="205117"/>
                  </a:lnTo>
                  <a:lnTo>
                    <a:pt x="940003" y="193740"/>
                  </a:lnTo>
                  <a:lnTo>
                    <a:pt x="981731" y="187007"/>
                  </a:lnTo>
                  <a:lnTo>
                    <a:pt x="1024086" y="184950"/>
                  </a:lnTo>
                  <a:lnTo>
                    <a:pt x="1217494" y="184950"/>
                  </a:lnTo>
                  <a:lnTo>
                    <a:pt x="1135902" y="158497"/>
                  </a:lnTo>
                  <a:lnTo>
                    <a:pt x="1088544" y="145000"/>
                  </a:lnTo>
                  <a:lnTo>
                    <a:pt x="1040911" y="134867"/>
                  </a:lnTo>
                  <a:lnTo>
                    <a:pt x="992730" y="129663"/>
                  </a:lnTo>
                  <a:close/>
                </a:path>
                <a:path w="1457960" h="1037589">
                  <a:moveTo>
                    <a:pt x="1217494" y="184950"/>
                  </a:moveTo>
                  <a:lnTo>
                    <a:pt x="1024086" y="184950"/>
                  </a:lnTo>
                  <a:lnTo>
                    <a:pt x="1066707" y="187601"/>
                  </a:lnTo>
                  <a:lnTo>
                    <a:pt x="1109229" y="194994"/>
                  </a:lnTo>
                  <a:lnTo>
                    <a:pt x="1151290" y="207160"/>
                  </a:lnTo>
                  <a:lnTo>
                    <a:pt x="1192528" y="224131"/>
                  </a:lnTo>
                  <a:lnTo>
                    <a:pt x="1232578" y="245940"/>
                  </a:lnTo>
                  <a:lnTo>
                    <a:pt x="1271079" y="272620"/>
                  </a:lnTo>
                  <a:lnTo>
                    <a:pt x="1307668" y="304203"/>
                  </a:lnTo>
                  <a:lnTo>
                    <a:pt x="1424462" y="304203"/>
                  </a:lnTo>
                  <a:lnTo>
                    <a:pt x="1401529" y="275725"/>
                  </a:lnTo>
                  <a:lnTo>
                    <a:pt x="1367495" y="233888"/>
                  </a:lnTo>
                  <a:lnTo>
                    <a:pt x="1330922" y="189318"/>
                  </a:lnTo>
                  <a:lnTo>
                    <a:pt x="1230897" y="189318"/>
                  </a:lnTo>
                  <a:lnTo>
                    <a:pt x="1217494" y="184950"/>
                  </a:lnTo>
                  <a:close/>
                </a:path>
                <a:path w="1457960" h="1037589">
                  <a:moveTo>
                    <a:pt x="1161758" y="0"/>
                  </a:moveTo>
                  <a:lnTo>
                    <a:pt x="1157598" y="46043"/>
                  </a:lnTo>
                  <a:lnTo>
                    <a:pt x="1170833" y="83944"/>
                  </a:lnTo>
                  <a:lnTo>
                    <a:pt x="1193063" y="117755"/>
                  </a:lnTo>
                  <a:lnTo>
                    <a:pt x="1215885" y="151529"/>
                  </a:lnTo>
                  <a:lnTo>
                    <a:pt x="1230897" y="189318"/>
                  </a:lnTo>
                  <a:lnTo>
                    <a:pt x="1330922" y="189318"/>
                  </a:lnTo>
                  <a:lnTo>
                    <a:pt x="1195514" y="26149"/>
                  </a:lnTo>
                  <a:lnTo>
                    <a:pt x="1189326" y="20018"/>
                  </a:lnTo>
                  <a:lnTo>
                    <a:pt x="1181675" y="14193"/>
                  </a:lnTo>
                  <a:lnTo>
                    <a:pt x="1172504" y="7809"/>
                  </a:lnTo>
                  <a:lnTo>
                    <a:pt x="1161758" y="0"/>
                  </a:lnTo>
                  <a:close/>
                </a:path>
              </a:pathLst>
            </a:custGeom>
            <a:solidFill>
              <a:srgbClr val="2F2C28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65187" y="4639912"/>
            <a:ext cx="8378825" cy="13868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51940" marR="5080" indent="-1539875">
              <a:lnSpc>
                <a:spcPct val="108900"/>
              </a:lnSpc>
              <a:spcBef>
                <a:spcPts val="95"/>
              </a:spcBef>
            </a:pP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Hoy</a:t>
            </a:r>
            <a:r>
              <a:rPr dirty="0" sz="410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te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ofrecemos</a:t>
            </a:r>
            <a:r>
              <a:rPr dirty="0" sz="410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[Nombre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del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Plato]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un</a:t>
            </a:r>
            <a:r>
              <a:rPr dirty="0" sz="4100" spc="-1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precio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especial</a:t>
            </a:r>
            <a:r>
              <a:rPr dirty="0" sz="4100" spc="-1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5">
                <a:solidFill>
                  <a:srgbClr val="2F2C28"/>
                </a:solidFill>
                <a:latin typeface="Arial"/>
                <a:cs typeface="Arial"/>
              </a:rPr>
              <a:t>de</a:t>
            </a:r>
            <a:endParaRPr sz="41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87145" marR="5080" indent="-1275080">
              <a:lnSpc>
                <a:spcPts val="5360"/>
              </a:lnSpc>
            </a:pPr>
            <a:r>
              <a:rPr dirty="0" spc="-20"/>
              <a:t>¡Comienza</a:t>
            </a:r>
            <a:r>
              <a:rPr dirty="0" spc="-140"/>
              <a:t> </a:t>
            </a:r>
            <a:r>
              <a:rPr dirty="0"/>
              <a:t>tu</a:t>
            </a:r>
            <a:r>
              <a:rPr dirty="0" spc="-135"/>
              <a:t> </a:t>
            </a:r>
            <a:r>
              <a:rPr dirty="0"/>
              <a:t>semana</a:t>
            </a:r>
            <a:r>
              <a:rPr dirty="0" spc="-135"/>
              <a:t> </a:t>
            </a:r>
            <a:r>
              <a:rPr dirty="0"/>
              <a:t>con</a:t>
            </a:r>
            <a:r>
              <a:rPr dirty="0" spc="-135"/>
              <a:t> </a:t>
            </a:r>
            <a:r>
              <a:rPr dirty="0"/>
              <a:t>el</a:t>
            </a:r>
            <a:r>
              <a:rPr dirty="0" spc="-135"/>
              <a:t> </a:t>
            </a:r>
            <a:r>
              <a:rPr dirty="0" spc="-10"/>
              <a:t>sabor </a:t>
            </a:r>
            <a:r>
              <a:rPr dirty="0"/>
              <a:t>de</a:t>
            </a:r>
            <a:r>
              <a:rPr dirty="0" spc="-155"/>
              <a:t> </a:t>
            </a:r>
            <a:r>
              <a:rPr dirty="0"/>
              <a:t>nuestro</a:t>
            </a:r>
            <a:r>
              <a:rPr dirty="0" spc="-155"/>
              <a:t> </a:t>
            </a:r>
            <a:r>
              <a:rPr dirty="0"/>
              <a:t>Plato</a:t>
            </a:r>
            <a:r>
              <a:rPr dirty="0" spc="-150"/>
              <a:t> </a:t>
            </a:r>
            <a:r>
              <a:rPr dirty="0"/>
              <a:t>del</a:t>
            </a:r>
            <a:r>
              <a:rPr dirty="0" spc="-155"/>
              <a:t> </a:t>
            </a:r>
            <a:r>
              <a:rPr dirty="0" spc="-20"/>
              <a:t>Día!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1728023" y="12594456"/>
            <a:ext cx="8028940" cy="3429000"/>
          </a:xfrm>
          <a:prstGeom prst="rect">
            <a:avLst/>
          </a:prstGeom>
        </p:spPr>
        <p:txBody>
          <a:bodyPr wrap="square" lIns="0" tIns="6794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535"/>
              </a:spcBef>
            </a:pP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Haz</a:t>
            </a:r>
            <a:r>
              <a:rPr dirty="0" sz="4100" spc="-10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4100" spc="-9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pedido</a:t>
            </a:r>
            <a:r>
              <a:rPr dirty="0" sz="4100" spc="-9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9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través</a:t>
            </a:r>
            <a:endParaRPr sz="4100">
              <a:latin typeface="Arial"/>
              <a:cs typeface="Arial"/>
            </a:endParaRPr>
          </a:p>
          <a:p>
            <a:pPr algn="ctr" marL="12700" marR="5080">
              <a:lnSpc>
                <a:spcPct val="108900"/>
              </a:lnSpc>
            </a:pP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de</a:t>
            </a:r>
            <a:r>
              <a:rPr dirty="0" sz="4100" spc="-14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45">
                <a:solidFill>
                  <a:srgbClr val="2F2C28"/>
                </a:solidFill>
                <a:latin typeface="Arial"/>
                <a:cs typeface="Arial"/>
              </a:rPr>
              <a:t>línea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y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disfruta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de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un</a:t>
            </a:r>
            <a:r>
              <a:rPr dirty="0" sz="4100" spc="-1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almuerzo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delicioso.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80"/>
              </a:spcBef>
            </a:pP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550418" y="6800671"/>
            <a:ext cx="556895" cy="890269"/>
          </a:xfrm>
          <a:custGeom>
            <a:avLst/>
            <a:gdLst/>
            <a:ahLst/>
            <a:cxnLst/>
            <a:rect l="l" t="t" r="r" b="b"/>
            <a:pathLst>
              <a:path w="556894" h="890270">
                <a:moveTo>
                  <a:pt x="243395" y="45681"/>
                </a:moveTo>
                <a:lnTo>
                  <a:pt x="228219" y="8966"/>
                </a:lnTo>
                <a:lnTo>
                  <a:pt x="196126" y="0"/>
                </a:lnTo>
                <a:lnTo>
                  <a:pt x="182930" y="3492"/>
                </a:lnTo>
                <a:lnTo>
                  <a:pt x="141655" y="48247"/>
                </a:lnTo>
                <a:lnTo>
                  <a:pt x="113271" y="86296"/>
                </a:lnTo>
                <a:lnTo>
                  <a:pt x="87985" y="128308"/>
                </a:lnTo>
                <a:lnTo>
                  <a:pt x="67602" y="172923"/>
                </a:lnTo>
                <a:lnTo>
                  <a:pt x="53301" y="213093"/>
                </a:lnTo>
                <a:lnTo>
                  <a:pt x="41211" y="253834"/>
                </a:lnTo>
                <a:lnTo>
                  <a:pt x="30594" y="294995"/>
                </a:lnTo>
                <a:lnTo>
                  <a:pt x="20701" y="336473"/>
                </a:lnTo>
                <a:lnTo>
                  <a:pt x="10668" y="383654"/>
                </a:lnTo>
                <a:lnTo>
                  <a:pt x="2628" y="431215"/>
                </a:lnTo>
                <a:lnTo>
                  <a:pt x="342" y="438518"/>
                </a:lnTo>
                <a:lnTo>
                  <a:pt x="0" y="445820"/>
                </a:lnTo>
                <a:lnTo>
                  <a:pt x="1651" y="453123"/>
                </a:lnTo>
                <a:lnTo>
                  <a:pt x="1968" y="460438"/>
                </a:lnTo>
                <a:lnTo>
                  <a:pt x="31280" y="495185"/>
                </a:lnTo>
                <a:lnTo>
                  <a:pt x="51777" y="500405"/>
                </a:lnTo>
                <a:lnTo>
                  <a:pt x="62738" y="500240"/>
                </a:lnTo>
                <a:lnTo>
                  <a:pt x="99314" y="479298"/>
                </a:lnTo>
                <a:lnTo>
                  <a:pt x="113474" y="433247"/>
                </a:lnTo>
                <a:lnTo>
                  <a:pt x="119049" y="406209"/>
                </a:lnTo>
                <a:lnTo>
                  <a:pt x="132143" y="352564"/>
                </a:lnTo>
                <a:lnTo>
                  <a:pt x="149352" y="299897"/>
                </a:lnTo>
                <a:lnTo>
                  <a:pt x="163957" y="263207"/>
                </a:lnTo>
                <a:lnTo>
                  <a:pt x="167754" y="253834"/>
                </a:lnTo>
                <a:lnTo>
                  <a:pt x="169964" y="248450"/>
                </a:lnTo>
                <a:lnTo>
                  <a:pt x="171983" y="243674"/>
                </a:lnTo>
                <a:lnTo>
                  <a:pt x="178168" y="228371"/>
                </a:lnTo>
                <a:lnTo>
                  <a:pt x="179146" y="225945"/>
                </a:lnTo>
                <a:lnTo>
                  <a:pt x="178015" y="228371"/>
                </a:lnTo>
                <a:lnTo>
                  <a:pt x="184454" y="213093"/>
                </a:lnTo>
                <a:lnTo>
                  <a:pt x="199440" y="175437"/>
                </a:lnTo>
                <a:lnTo>
                  <a:pt x="214033" y="133781"/>
                </a:lnTo>
                <a:lnTo>
                  <a:pt x="227685" y="93002"/>
                </a:lnTo>
                <a:lnTo>
                  <a:pt x="234543" y="72631"/>
                </a:lnTo>
                <a:lnTo>
                  <a:pt x="241884" y="52387"/>
                </a:lnTo>
                <a:lnTo>
                  <a:pt x="243395" y="45681"/>
                </a:lnTo>
                <a:close/>
              </a:path>
              <a:path w="556894" h="890270">
                <a:moveTo>
                  <a:pt x="330403" y="838365"/>
                </a:moveTo>
                <a:lnTo>
                  <a:pt x="330123" y="836244"/>
                </a:lnTo>
                <a:lnTo>
                  <a:pt x="328942" y="837907"/>
                </a:lnTo>
                <a:lnTo>
                  <a:pt x="328752" y="839952"/>
                </a:lnTo>
                <a:lnTo>
                  <a:pt x="330403" y="838365"/>
                </a:lnTo>
                <a:close/>
              </a:path>
              <a:path w="556894" h="890270">
                <a:moveTo>
                  <a:pt x="556387" y="89027"/>
                </a:moveTo>
                <a:lnTo>
                  <a:pt x="555917" y="77000"/>
                </a:lnTo>
                <a:lnTo>
                  <a:pt x="551167" y="66154"/>
                </a:lnTo>
                <a:lnTo>
                  <a:pt x="541782" y="58039"/>
                </a:lnTo>
                <a:lnTo>
                  <a:pt x="529844" y="54241"/>
                </a:lnTo>
                <a:lnTo>
                  <a:pt x="518185" y="55079"/>
                </a:lnTo>
                <a:lnTo>
                  <a:pt x="477824" y="101574"/>
                </a:lnTo>
                <a:lnTo>
                  <a:pt x="457276" y="134366"/>
                </a:lnTo>
                <a:lnTo>
                  <a:pt x="437451" y="167601"/>
                </a:lnTo>
                <a:lnTo>
                  <a:pt x="418350" y="201269"/>
                </a:lnTo>
                <a:lnTo>
                  <a:pt x="399732" y="237566"/>
                </a:lnTo>
                <a:lnTo>
                  <a:pt x="383095" y="274751"/>
                </a:lnTo>
                <a:lnTo>
                  <a:pt x="367957" y="312686"/>
                </a:lnTo>
                <a:lnTo>
                  <a:pt x="353974" y="350913"/>
                </a:lnTo>
                <a:lnTo>
                  <a:pt x="337654" y="399719"/>
                </a:lnTo>
                <a:lnTo>
                  <a:pt x="322922" y="449059"/>
                </a:lnTo>
                <a:lnTo>
                  <a:pt x="309765" y="498868"/>
                </a:lnTo>
                <a:lnTo>
                  <a:pt x="298119" y="549059"/>
                </a:lnTo>
                <a:lnTo>
                  <a:pt x="287947" y="599541"/>
                </a:lnTo>
                <a:lnTo>
                  <a:pt x="279196" y="650240"/>
                </a:lnTo>
                <a:lnTo>
                  <a:pt x="272542" y="697471"/>
                </a:lnTo>
                <a:lnTo>
                  <a:pt x="267855" y="744918"/>
                </a:lnTo>
                <a:lnTo>
                  <a:pt x="265214" y="786930"/>
                </a:lnTo>
                <a:lnTo>
                  <a:pt x="264121" y="811898"/>
                </a:lnTo>
                <a:lnTo>
                  <a:pt x="263906" y="814997"/>
                </a:lnTo>
                <a:lnTo>
                  <a:pt x="263855" y="815771"/>
                </a:lnTo>
                <a:lnTo>
                  <a:pt x="265049" y="828040"/>
                </a:lnTo>
                <a:lnTo>
                  <a:pt x="267055" y="832993"/>
                </a:lnTo>
                <a:lnTo>
                  <a:pt x="267830" y="834898"/>
                </a:lnTo>
                <a:lnTo>
                  <a:pt x="267906" y="835088"/>
                </a:lnTo>
                <a:lnTo>
                  <a:pt x="267055" y="832993"/>
                </a:lnTo>
                <a:lnTo>
                  <a:pt x="266966" y="835609"/>
                </a:lnTo>
                <a:lnTo>
                  <a:pt x="266585" y="842518"/>
                </a:lnTo>
                <a:lnTo>
                  <a:pt x="266077" y="851306"/>
                </a:lnTo>
                <a:lnTo>
                  <a:pt x="265671" y="859510"/>
                </a:lnTo>
                <a:lnTo>
                  <a:pt x="267931" y="871181"/>
                </a:lnTo>
                <a:lnTo>
                  <a:pt x="274637" y="881024"/>
                </a:lnTo>
                <a:lnTo>
                  <a:pt x="274739" y="881164"/>
                </a:lnTo>
                <a:lnTo>
                  <a:pt x="284683" y="887996"/>
                </a:lnTo>
                <a:lnTo>
                  <a:pt x="296392" y="890231"/>
                </a:lnTo>
                <a:lnTo>
                  <a:pt x="308470" y="887514"/>
                </a:lnTo>
                <a:lnTo>
                  <a:pt x="317881" y="881024"/>
                </a:lnTo>
                <a:lnTo>
                  <a:pt x="324231" y="871448"/>
                </a:lnTo>
                <a:lnTo>
                  <a:pt x="327113" y="859510"/>
                </a:lnTo>
                <a:lnTo>
                  <a:pt x="327596" y="853249"/>
                </a:lnTo>
                <a:lnTo>
                  <a:pt x="328396" y="843940"/>
                </a:lnTo>
                <a:lnTo>
                  <a:pt x="328752" y="839952"/>
                </a:lnTo>
                <a:lnTo>
                  <a:pt x="324624" y="843940"/>
                </a:lnTo>
                <a:lnTo>
                  <a:pt x="325640" y="842518"/>
                </a:lnTo>
                <a:lnTo>
                  <a:pt x="328942" y="837907"/>
                </a:lnTo>
                <a:lnTo>
                  <a:pt x="329857" y="834263"/>
                </a:lnTo>
                <a:lnTo>
                  <a:pt x="329933" y="834898"/>
                </a:lnTo>
                <a:lnTo>
                  <a:pt x="330034" y="835609"/>
                </a:lnTo>
                <a:lnTo>
                  <a:pt x="330123" y="836244"/>
                </a:lnTo>
                <a:lnTo>
                  <a:pt x="330581" y="835609"/>
                </a:lnTo>
                <a:lnTo>
                  <a:pt x="332359" y="831380"/>
                </a:lnTo>
                <a:lnTo>
                  <a:pt x="332562" y="830884"/>
                </a:lnTo>
                <a:lnTo>
                  <a:pt x="333540" y="826693"/>
                </a:lnTo>
                <a:lnTo>
                  <a:pt x="334060" y="824433"/>
                </a:lnTo>
                <a:lnTo>
                  <a:pt x="334403" y="822960"/>
                </a:lnTo>
                <a:lnTo>
                  <a:pt x="334568" y="819010"/>
                </a:lnTo>
                <a:lnTo>
                  <a:pt x="333819" y="824433"/>
                </a:lnTo>
                <a:lnTo>
                  <a:pt x="334987" y="815771"/>
                </a:lnTo>
                <a:lnTo>
                  <a:pt x="342366" y="768223"/>
                </a:lnTo>
                <a:lnTo>
                  <a:pt x="349338" y="729742"/>
                </a:lnTo>
                <a:lnTo>
                  <a:pt x="352704" y="710476"/>
                </a:lnTo>
                <a:lnTo>
                  <a:pt x="359613" y="671487"/>
                </a:lnTo>
                <a:lnTo>
                  <a:pt x="367398" y="632663"/>
                </a:lnTo>
                <a:lnTo>
                  <a:pt x="376047" y="594029"/>
                </a:lnTo>
                <a:lnTo>
                  <a:pt x="385546" y="555599"/>
                </a:lnTo>
                <a:lnTo>
                  <a:pt x="395909" y="517626"/>
                </a:lnTo>
                <a:lnTo>
                  <a:pt x="407136" y="479920"/>
                </a:lnTo>
                <a:lnTo>
                  <a:pt x="419087" y="442442"/>
                </a:lnTo>
                <a:lnTo>
                  <a:pt x="431647" y="405142"/>
                </a:lnTo>
                <a:lnTo>
                  <a:pt x="444881" y="368084"/>
                </a:lnTo>
                <a:lnTo>
                  <a:pt x="466026" y="313029"/>
                </a:lnTo>
                <a:lnTo>
                  <a:pt x="472973" y="294703"/>
                </a:lnTo>
                <a:lnTo>
                  <a:pt x="479958" y="276377"/>
                </a:lnTo>
                <a:lnTo>
                  <a:pt x="495249" y="237566"/>
                </a:lnTo>
                <a:lnTo>
                  <a:pt x="503212" y="216941"/>
                </a:lnTo>
                <a:lnTo>
                  <a:pt x="519468" y="175831"/>
                </a:lnTo>
                <a:lnTo>
                  <a:pt x="538848" y="131254"/>
                </a:lnTo>
                <a:lnTo>
                  <a:pt x="552970" y="100749"/>
                </a:lnTo>
                <a:lnTo>
                  <a:pt x="556387" y="89027"/>
                </a:lnTo>
                <a:close/>
              </a:path>
            </a:pathLst>
          </a:custGeom>
          <a:solidFill>
            <a:srgbClr val="2F2F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8656707" y="5784145"/>
            <a:ext cx="757555" cy="459105"/>
          </a:xfrm>
          <a:custGeom>
            <a:avLst/>
            <a:gdLst/>
            <a:ahLst/>
            <a:cxnLst/>
            <a:rect l="l" t="t" r="r" b="b"/>
            <a:pathLst>
              <a:path w="757554" h="459104">
                <a:moveTo>
                  <a:pt x="227191" y="0"/>
                </a:moveTo>
                <a:lnTo>
                  <a:pt x="179094" y="826"/>
                </a:lnTo>
                <a:lnTo>
                  <a:pt x="131053" y="6264"/>
                </a:lnTo>
                <a:lnTo>
                  <a:pt x="83379" y="16428"/>
                </a:lnTo>
                <a:lnTo>
                  <a:pt x="38102" y="32129"/>
                </a:lnTo>
                <a:lnTo>
                  <a:pt x="7057" y="54626"/>
                </a:lnTo>
                <a:lnTo>
                  <a:pt x="0" y="62657"/>
                </a:lnTo>
                <a:lnTo>
                  <a:pt x="11999" y="85589"/>
                </a:lnTo>
                <a:lnTo>
                  <a:pt x="44867" y="80322"/>
                </a:lnTo>
                <a:lnTo>
                  <a:pt x="108960" y="66961"/>
                </a:lnTo>
                <a:lnTo>
                  <a:pt x="122962" y="64381"/>
                </a:lnTo>
                <a:lnTo>
                  <a:pt x="136917" y="62249"/>
                </a:lnTo>
                <a:lnTo>
                  <a:pt x="187219" y="58064"/>
                </a:lnTo>
                <a:lnTo>
                  <a:pt x="236818" y="58861"/>
                </a:lnTo>
                <a:lnTo>
                  <a:pt x="285423" y="64479"/>
                </a:lnTo>
                <a:lnTo>
                  <a:pt x="332746" y="74755"/>
                </a:lnTo>
                <a:lnTo>
                  <a:pt x="378496" y="89527"/>
                </a:lnTo>
                <a:lnTo>
                  <a:pt x="422384" y="108635"/>
                </a:lnTo>
                <a:lnTo>
                  <a:pt x="464119" y="131917"/>
                </a:lnTo>
                <a:lnTo>
                  <a:pt x="503412" y="159210"/>
                </a:lnTo>
                <a:lnTo>
                  <a:pt x="539974" y="190354"/>
                </a:lnTo>
                <a:lnTo>
                  <a:pt x="573515" y="225186"/>
                </a:lnTo>
                <a:lnTo>
                  <a:pt x="603744" y="263546"/>
                </a:lnTo>
                <a:lnTo>
                  <a:pt x="630373" y="305270"/>
                </a:lnTo>
                <a:lnTo>
                  <a:pt x="653111" y="350198"/>
                </a:lnTo>
                <a:lnTo>
                  <a:pt x="638916" y="340899"/>
                </a:lnTo>
                <a:lnTo>
                  <a:pt x="632053" y="336663"/>
                </a:lnTo>
                <a:lnTo>
                  <a:pt x="618284" y="329005"/>
                </a:lnTo>
                <a:lnTo>
                  <a:pt x="604013" y="331927"/>
                </a:lnTo>
                <a:lnTo>
                  <a:pt x="589489" y="333194"/>
                </a:lnTo>
                <a:lnTo>
                  <a:pt x="592233" y="360240"/>
                </a:lnTo>
                <a:lnTo>
                  <a:pt x="594369" y="371234"/>
                </a:lnTo>
                <a:lnTo>
                  <a:pt x="601950" y="377224"/>
                </a:lnTo>
                <a:lnTo>
                  <a:pt x="655811" y="422930"/>
                </a:lnTo>
                <a:lnTo>
                  <a:pt x="686722" y="448164"/>
                </a:lnTo>
                <a:lnTo>
                  <a:pt x="712286" y="458520"/>
                </a:lnTo>
                <a:lnTo>
                  <a:pt x="720637" y="457797"/>
                </a:lnTo>
                <a:lnTo>
                  <a:pt x="746909" y="426552"/>
                </a:lnTo>
                <a:lnTo>
                  <a:pt x="753869" y="367354"/>
                </a:lnTo>
                <a:lnTo>
                  <a:pt x="757453" y="309561"/>
                </a:lnTo>
                <a:lnTo>
                  <a:pt x="756147" y="295005"/>
                </a:lnTo>
                <a:lnTo>
                  <a:pt x="750901" y="282038"/>
                </a:lnTo>
                <a:lnTo>
                  <a:pt x="741960" y="271074"/>
                </a:lnTo>
                <a:lnTo>
                  <a:pt x="729569" y="262526"/>
                </a:lnTo>
                <a:lnTo>
                  <a:pt x="713172" y="254107"/>
                </a:lnTo>
                <a:lnTo>
                  <a:pt x="703025" y="322524"/>
                </a:lnTo>
                <a:lnTo>
                  <a:pt x="677330" y="276298"/>
                </a:lnTo>
                <a:lnTo>
                  <a:pt x="654748" y="238438"/>
                </a:lnTo>
                <a:lnTo>
                  <a:pt x="610823" y="181213"/>
                </a:lnTo>
                <a:lnTo>
                  <a:pt x="576335" y="145680"/>
                </a:lnTo>
                <a:lnTo>
                  <a:pt x="539081" y="113731"/>
                </a:lnTo>
                <a:lnTo>
                  <a:pt x="499375" y="85478"/>
                </a:lnTo>
                <a:lnTo>
                  <a:pt x="457530" y="61037"/>
                </a:lnTo>
                <a:lnTo>
                  <a:pt x="413860" y="40521"/>
                </a:lnTo>
                <a:lnTo>
                  <a:pt x="368677" y="24045"/>
                </a:lnTo>
                <a:lnTo>
                  <a:pt x="322296" y="11723"/>
                </a:lnTo>
                <a:lnTo>
                  <a:pt x="275030" y="3670"/>
                </a:lnTo>
                <a:lnTo>
                  <a:pt x="227191" y="0"/>
                </a:lnTo>
                <a:close/>
              </a:path>
            </a:pathLst>
          </a:custGeom>
          <a:solidFill>
            <a:srgbClr val="2F2C2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8974059" y="14862433"/>
            <a:ext cx="1287145" cy="855344"/>
          </a:xfrm>
          <a:custGeom>
            <a:avLst/>
            <a:gdLst/>
            <a:ahLst/>
            <a:cxnLst/>
            <a:rect l="l" t="t" r="r" b="b"/>
            <a:pathLst>
              <a:path w="1287145" h="855344">
                <a:moveTo>
                  <a:pt x="191978" y="0"/>
                </a:moveTo>
                <a:lnTo>
                  <a:pt x="139981" y="667"/>
                </a:lnTo>
                <a:lnTo>
                  <a:pt x="87871" y="2291"/>
                </a:lnTo>
                <a:lnTo>
                  <a:pt x="43873" y="8681"/>
                </a:lnTo>
                <a:lnTo>
                  <a:pt x="21943" y="13668"/>
                </a:lnTo>
                <a:lnTo>
                  <a:pt x="0" y="18354"/>
                </a:lnTo>
                <a:lnTo>
                  <a:pt x="2848" y="44981"/>
                </a:lnTo>
                <a:lnTo>
                  <a:pt x="71192" y="50409"/>
                </a:lnTo>
                <a:lnTo>
                  <a:pt x="93913" y="52729"/>
                </a:lnTo>
                <a:lnTo>
                  <a:pt x="144019" y="58364"/>
                </a:lnTo>
                <a:lnTo>
                  <a:pt x="344596" y="80002"/>
                </a:lnTo>
                <a:lnTo>
                  <a:pt x="394697" y="85695"/>
                </a:lnTo>
                <a:lnTo>
                  <a:pt x="444747" y="91706"/>
                </a:lnTo>
                <a:lnTo>
                  <a:pt x="494731" y="98134"/>
                </a:lnTo>
                <a:lnTo>
                  <a:pt x="544631" y="105083"/>
                </a:lnTo>
                <a:lnTo>
                  <a:pt x="594432" y="112654"/>
                </a:lnTo>
                <a:lnTo>
                  <a:pt x="643688" y="121258"/>
                </a:lnTo>
                <a:lnTo>
                  <a:pt x="692612" y="131399"/>
                </a:lnTo>
                <a:lnTo>
                  <a:pt x="741126" y="143167"/>
                </a:lnTo>
                <a:lnTo>
                  <a:pt x="789156" y="156649"/>
                </a:lnTo>
                <a:lnTo>
                  <a:pt x="836625" y="171935"/>
                </a:lnTo>
                <a:lnTo>
                  <a:pt x="883458" y="189113"/>
                </a:lnTo>
                <a:lnTo>
                  <a:pt x="929579" y="208271"/>
                </a:lnTo>
                <a:lnTo>
                  <a:pt x="974912" y="229497"/>
                </a:lnTo>
                <a:lnTo>
                  <a:pt x="1019382" y="252880"/>
                </a:lnTo>
                <a:lnTo>
                  <a:pt x="1060926" y="278261"/>
                </a:lnTo>
                <a:lnTo>
                  <a:pt x="1100762" y="306977"/>
                </a:lnTo>
                <a:lnTo>
                  <a:pt x="1138517" y="338447"/>
                </a:lnTo>
                <a:lnTo>
                  <a:pt x="1173817" y="372091"/>
                </a:lnTo>
                <a:lnTo>
                  <a:pt x="1195709" y="403400"/>
                </a:lnTo>
                <a:lnTo>
                  <a:pt x="1200900" y="434775"/>
                </a:lnTo>
                <a:lnTo>
                  <a:pt x="1190762" y="466135"/>
                </a:lnTo>
                <a:lnTo>
                  <a:pt x="1166666" y="497397"/>
                </a:lnTo>
                <a:lnTo>
                  <a:pt x="1130437" y="527735"/>
                </a:lnTo>
                <a:lnTo>
                  <a:pt x="1073065" y="558295"/>
                </a:lnTo>
                <a:lnTo>
                  <a:pt x="1028218" y="577305"/>
                </a:lnTo>
                <a:lnTo>
                  <a:pt x="982575" y="593267"/>
                </a:lnTo>
                <a:lnTo>
                  <a:pt x="936154" y="606509"/>
                </a:lnTo>
                <a:lnTo>
                  <a:pt x="888975" y="617360"/>
                </a:lnTo>
                <a:lnTo>
                  <a:pt x="841058" y="626149"/>
                </a:lnTo>
                <a:lnTo>
                  <a:pt x="792423" y="633205"/>
                </a:lnTo>
                <a:lnTo>
                  <a:pt x="743088" y="638855"/>
                </a:lnTo>
                <a:lnTo>
                  <a:pt x="693074" y="643429"/>
                </a:lnTo>
                <a:lnTo>
                  <a:pt x="642399" y="647256"/>
                </a:lnTo>
                <a:lnTo>
                  <a:pt x="674001" y="620483"/>
                </a:lnTo>
                <a:lnTo>
                  <a:pt x="711526" y="604977"/>
                </a:lnTo>
                <a:lnTo>
                  <a:pt x="743662" y="586075"/>
                </a:lnTo>
                <a:lnTo>
                  <a:pt x="759097" y="549112"/>
                </a:lnTo>
                <a:lnTo>
                  <a:pt x="751317" y="544118"/>
                </a:lnTo>
                <a:lnTo>
                  <a:pt x="746626" y="538505"/>
                </a:lnTo>
                <a:lnTo>
                  <a:pt x="692618" y="548285"/>
                </a:lnTo>
                <a:lnTo>
                  <a:pt x="643457" y="560396"/>
                </a:lnTo>
                <a:lnTo>
                  <a:pt x="595494" y="575543"/>
                </a:lnTo>
                <a:lnTo>
                  <a:pt x="548819" y="593865"/>
                </a:lnTo>
                <a:lnTo>
                  <a:pt x="503520" y="615504"/>
                </a:lnTo>
                <a:lnTo>
                  <a:pt x="459688" y="640598"/>
                </a:lnTo>
                <a:lnTo>
                  <a:pt x="417411" y="669287"/>
                </a:lnTo>
                <a:lnTo>
                  <a:pt x="390571" y="718546"/>
                </a:lnTo>
                <a:lnTo>
                  <a:pt x="404035" y="740190"/>
                </a:lnTo>
                <a:lnTo>
                  <a:pt x="485575" y="770103"/>
                </a:lnTo>
                <a:lnTo>
                  <a:pt x="536564" y="784152"/>
                </a:lnTo>
                <a:lnTo>
                  <a:pt x="587657" y="797839"/>
                </a:lnTo>
                <a:lnTo>
                  <a:pt x="638837" y="811216"/>
                </a:lnTo>
                <a:lnTo>
                  <a:pt x="690084" y="824336"/>
                </a:lnTo>
                <a:lnTo>
                  <a:pt x="792708" y="850014"/>
                </a:lnTo>
                <a:lnTo>
                  <a:pt x="829991" y="855045"/>
                </a:lnTo>
                <a:lnTo>
                  <a:pt x="850160" y="848197"/>
                </a:lnTo>
                <a:lnTo>
                  <a:pt x="870392" y="829009"/>
                </a:lnTo>
                <a:lnTo>
                  <a:pt x="705632" y="748426"/>
                </a:lnTo>
                <a:lnTo>
                  <a:pt x="726214" y="738958"/>
                </a:lnTo>
                <a:lnTo>
                  <a:pt x="746010" y="732798"/>
                </a:lnTo>
                <a:lnTo>
                  <a:pt x="765281" y="728845"/>
                </a:lnTo>
                <a:lnTo>
                  <a:pt x="832310" y="718840"/>
                </a:lnTo>
                <a:lnTo>
                  <a:pt x="880065" y="710602"/>
                </a:lnTo>
                <a:lnTo>
                  <a:pt x="927441" y="700908"/>
                </a:lnTo>
                <a:lnTo>
                  <a:pt x="974326" y="689384"/>
                </a:lnTo>
                <a:lnTo>
                  <a:pt x="1020608" y="675657"/>
                </a:lnTo>
                <a:lnTo>
                  <a:pt x="1066173" y="659351"/>
                </a:lnTo>
                <a:lnTo>
                  <a:pt x="1110908" y="640094"/>
                </a:lnTo>
                <a:lnTo>
                  <a:pt x="1152958" y="619011"/>
                </a:lnTo>
                <a:lnTo>
                  <a:pt x="1192497" y="595087"/>
                </a:lnTo>
                <a:lnTo>
                  <a:pt x="1227581" y="567027"/>
                </a:lnTo>
                <a:lnTo>
                  <a:pt x="1256269" y="533534"/>
                </a:lnTo>
                <a:lnTo>
                  <a:pt x="1276617" y="493315"/>
                </a:lnTo>
                <a:lnTo>
                  <a:pt x="1286683" y="445074"/>
                </a:lnTo>
                <a:lnTo>
                  <a:pt x="1284837" y="395669"/>
                </a:lnTo>
                <a:lnTo>
                  <a:pt x="1271951" y="352012"/>
                </a:lnTo>
                <a:lnTo>
                  <a:pt x="1249787" y="313605"/>
                </a:lnTo>
                <a:lnTo>
                  <a:pt x="1220108" y="279951"/>
                </a:lnTo>
                <a:lnTo>
                  <a:pt x="1184676" y="250552"/>
                </a:lnTo>
                <a:lnTo>
                  <a:pt x="1145253" y="224913"/>
                </a:lnTo>
                <a:lnTo>
                  <a:pt x="1098775" y="198613"/>
                </a:lnTo>
                <a:lnTo>
                  <a:pt x="1051297" y="173757"/>
                </a:lnTo>
                <a:lnTo>
                  <a:pt x="1002913" y="150649"/>
                </a:lnTo>
                <a:lnTo>
                  <a:pt x="953720" y="129590"/>
                </a:lnTo>
                <a:lnTo>
                  <a:pt x="903815" y="110885"/>
                </a:lnTo>
                <a:lnTo>
                  <a:pt x="854205" y="94451"/>
                </a:lnTo>
                <a:lnTo>
                  <a:pt x="804374" y="79468"/>
                </a:lnTo>
                <a:lnTo>
                  <a:pt x="754329" y="65901"/>
                </a:lnTo>
                <a:lnTo>
                  <a:pt x="704079" y="53714"/>
                </a:lnTo>
                <a:lnTo>
                  <a:pt x="653630" y="42872"/>
                </a:lnTo>
                <a:lnTo>
                  <a:pt x="602991" y="33340"/>
                </a:lnTo>
                <a:lnTo>
                  <a:pt x="552171" y="25083"/>
                </a:lnTo>
                <a:lnTo>
                  <a:pt x="501175" y="18064"/>
                </a:lnTo>
                <a:lnTo>
                  <a:pt x="450013" y="12250"/>
                </a:lnTo>
                <a:lnTo>
                  <a:pt x="398693" y="7604"/>
                </a:lnTo>
                <a:lnTo>
                  <a:pt x="347221" y="4091"/>
                </a:lnTo>
                <a:lnTo>
                  <a:pt x="295606" y="1676"/>
                </a:lnTo>
                <a:lnTo>
                  <a:pt x="243856" y="324"/>
                </a:lnTo>
                <a:lnTo>
                  <a:pt x="191978" y="0"/>
                </a:lnTo>
                <a:close/>
              </a:path>
            </a:pathLst>
          </a:custGeom>
          <a:solidFill>
            <a:srgbClr val="2F2C2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8758680" y="6553622"/>
            <a:ext cx="948055" cy="19488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600" spc="-50" b="1">
                <a:solidFill>
                  <a:srgbClr val="FFFFFF"/>
                </a:solidFill>
                <a:latin typeface="Heisei Kaku Gothic Std W7"/>
                <a:cs typeface="Heisei Kaku Gothic Std W7"/>
              </a:rPr>
              <a:t>$</a:t>
            </a:r>
            <a:endParaRPr sz="12600">
              <a:latin typeface="Heisei Kaku Gothic Std W7"/>
              <a:cs typeface="Heisei Kaku Gothic Std W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MX-Food-DiDiTuNegocio-37CalendarioDePublicaciones-Lunes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