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</p:sldIdLst>
  <p:sldSz cx="11303000" cy="20104100"/>
  <p:notesSz cx="11303000" cy="201041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62000" y="1574800"/>
            <a:ext cx="8636000" cy="1066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300" b="1" i="0">
                <a:solidFill>
                  <a:srgbClr val="2F2C28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24000" y="2844800"/>
            <a:ext cx="7112000" cy="1270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0160000" cy="5080000"/>
          </a:xfrm>
          <a:custGeom>
            <a:avLst/>
            <a:gdLst/>
            <a:ahLst/>
            <a:cxnLst/>
            <a:rect l="l" t="t" r="r" b="b"/>
            <a:pathLst>
              <a:path w="10160000" h="5080000">
                <a:moveTo>
                  <a:pt x="10160000" y="0"/>
                </a:moveTo>
                <a:lnTo>
                  <a:pt x="0" y="0"/>
                </a:lnTo>
                <a:lnTo>
                  <a:pt x="0" y="5080000"/>
                </a:lnTo>
                <a:lnTo>
                  <a:pt x="10160000" y="5080000"/>
                </a:lnTo>
                <a:lnTo>
                  <a:pt x="10160000" y="0"/>
                </a:lnTo>
                <a:close/>
              </a:path>
            </a:pathLst>
          </a:custGeom>
          <a:solidFill>
            <a:srgbClr val="FFF1D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309311" y="2387600"/>
            <a:ext cx="9850755" cy="2692400"/>
          </a:xfrm>
          <a:custGeom>
            <a:avLst/>
            <a:gdLst/>
            <a:ahLst/>
            <a:cxnLst/>
            <a:rect l="l" t="t" r="r" b="b"/>
            <a:pathLst>
              <a:path w="9850755" h="2692400">
                <a:moveTo>
                  <a:pt x="4644324" y="38100"/>
                </a:moveTo>
                <a:lnTo>
                  <a:pt x="3918149" y="38100"/>
                </a:lnTo>
                <a:lnTo>
                  <a:pt x="3892016" y="50800"/>
                </a:lnTo>
                <a:lnTo>
                  <a:pt x="3866490" y="63500"/>
                </a:lnTo>
                <a:lnTo>
                  <a:pt x="3841551" y="63500"/>
                </a:lnTo>
                <a:lnTo>
                  <a:pt x="3817177" y="76200"/>
                </a:lnTo>
                <a:lnTo>
                  <a:pt x="3793348" y="88900"/>
                </a:lnTo>
                <a:lnTo>
                  <a:pt x="3770041" y="101600"/>
                </a:lnTo>
                <a:lnTo>
                  <a:pt x="3747238" y="101600"/>
                </a:lnTo>
                <a:lnTo>
                  <a:pt x="3703054" y="127000"/>
                </a:lnTo>
                <a:lnTo>
                  <a:pt x="3660628" y="152400"/>
                </a:lnTo>
                <a:lnTo>
                  <a:pt x="3619793" y="190500"/>
                </a:lnTo>
                <a:lnTo>
                  <a:pt x="3599919" y="203200"/>
                </a:lnTo>
                <a:lnTo>
                  <a:pt x="3580380" y="215900"/>
                </a:lnTo>
                <a:lnTo>
                  <a:pt x="3561155" y="228600"/>
                </a:lnTo>
                <a:lnTo>
                  <a:pt x="3523562" y="254000"/>
                </a:lnTo>
                <a:lnTo>
                  <a:pt x="3505153" y="279400"/>
                </a:lnTo>
                <a:lnTo>
                  <a:pt x="3469003" y="304800"/>
                </a:lnTo>
                <a:lnTo>
                  <a:pt x="3451221" y="330200"/>
                </a:lnTo>
                <a:lnTo>
                  <a:pt x="3416136" y="355600"/>
                </a:lnTo>
                <a:lnTo>
                  <a:pt x="3398792" y="381000"/>
                </a:lnTo>
                <a:lnTo>
                  <a:pt x="3381552" y="393700"/>
                </a:lnTo>
                <a:lnTo>
                  <a:pt x="3364396" y="419100"/>
                </a:lnTo>
                <a:lnTo>
                  <a:pt x="3347301" y="431800"/>
                </a:lnTo>
                <a:lnTo>
                  <a:pt x="3330248" y="457200"/>
                </a:lnTo>
                <a:lnTo>
                  <a:pt x="3313216" y="469900"/>
                </a:lnTo>
                <a:lnTo>
                  <a:pt x="3296182" y="495300"/>
                </a:lnTo>
                <a:lnTo>
                  <a:pt x="3279128" y="508000"/>
                </a:lnTo>
                <a:lnTo>
                  <a:pt x="3262030" y="533400"/>
                </a:lnTo>
                <a:lnTo>
                  <a:pt x="3210274" y="584200"/>
                </a:lnTo>
                <a:lnTo>
                  <a:pt x="3192797" y="609600"/>
                </a:lnTo>
                <a:lnTo>
                  <a:pt x="3175172" y="635000"/>
                </a:lnTo>
                <a:lnTo>
                  <a:pt x="3157380" y="647700"/>
                </a:lnTo>
                <a:lnTo>
                  <a:pt x="3139398" y="673100"/>
                </a:lnTo>
                <a:lnTo>
                  <a:pt x="3121206" y="685800"/>
                </a:lnTo>
                <a:lnTo>
                  <a:pt x="3102783" y="711200"/>
                </a:lnTo>
                <a:lnTo>
                  <a:pt x="3084108" y="723900"/>
                </a:lnTo>
                <a:lnTo>
                  <a:pt x="3065160" y="749300"/>
                </a:lnTo>
                <a:lnTo>
                  <a:pt x="3045917" y="774700"/>
                </a:lnTo>
                <a:lnTo>
                  <a:pt x="3026360" y="787400"/>
                </a:lnTo>
                <a:lnTo>
                  <a:pt x="3006467" y="812800"/>
                </a:lnTo>
                <a:lnTo>
                  <a:pt x="2986217" y="825500"/>
                </a:lnTo>
                <a:lnTo>
                  <a:pt x="2965589" y="850900"/>
                </a:lnTo>
                <a:lnTo>
                  <a:pt x="2944562" y="863600"/>
                </a:lnTo>
                <a:lnTo>
                  <a:pt x="2923115" y="889000"/>
                </a:lnTo>
                <a:lnTo>
                  <a:pt x="2901228" y="901700"/>
                </a:lnTo>
                <a:lnTo>
                  <a:pt x="2878879" y="927100"/>
                </a:lnTo>
                <a:lnTo>
                  <a:pt x="2856047" y="939800"/>
                </a:lnTo>
                <a:lnTo>
                  <a:pt x="2832712" y="965200"/>
                </a:lnTo>
                <a:lnTo>
                  <a:pt x="2808852" y="977900"/>
                </a:lnTo>
                <a:lnTo>
                  <a:pt x="2784446" y="1003300"/>
                </a:lnTo>
                <a:lnTo>
                  <a:pt x="2759474" y="1016000"/>
                </a:lnTo>
                <a:lnTo>
                  <a:pt x="2733915" y="1028700"/>
                </a:lnTo>
                <a:lnTo>
                  <a:pt x="2707747" y="1054100"/>
                </a:lnTo>
                <a:lnTo>
                  <a:pt x="2680950" y="1066800"/>
                </a:lnTo>
                <a:lnTo>
                  <a:pt x="2653502" y="1079500"/>
                </a:lnTo>
                <a:lnTo>
                  <a:pt x="2625384" y="1104900"/>
                </a:lnTo>
                <a:lnTo>
                  <a:pt x="2596573" y="1117600"/>
                </a:lnTo>
                <a:lnTo>
                  <a:pt x="2567048" y="1130300"/>
                </a:lnTo>
                <a:lnTo>
                  <a:pt x="2536790" y="1155700"/>
                </a:lnTo>
                <a:lnTo>
                  <a:pt x="2473986" y="1181100"/>
                </a:lnTo>
                <a:lnTo>
                  <a:pt x="2407995" y="1206500"/>
                </a:lnTo>
                <a:lnTo>
                  <a:pt x="2338648" y="1231900"/>
                </a:lnTo>
                <a:lnTo>
                  <a:pt x="2265777" y="1257300"/>
                </a:lnTo>
                <a:lnTo>
                  <a:pt x="2189214" y="1282700"/>
                </a:lnTo>
                <a:lnTo>
                  <a:pt x="2108793" y="1308100"/>
                </a:lnTo>
                <a:lnTo>
                  <a:pt x="2067083" y="1308100"/>
                </a:lnTo>
                <a:lnTo>
                  <a:pt x="1980559" y="1333500"/>
                </a:lnTo>
                <a:lnTo>
                  <a:pt x="1935704" y="1333500"/>
                </a:lnTo>
                <a:lnTo>
                  <a:pt x="1842700" y="1358900"/>
                </a:lnTo>
                <a:lnTo>
                  <a:pt x="1745166" y="1358900"/>
                </a:lnTo>
                <a:lnTo>
                  <a:pt x="1694649" y="1371600"/>
                </a:lnTo>
                <a:lnTo>
                  <a:pt x="1590006" y="1371600"/>
                </a:lnTo>
                <a:lnTo>
                  <a:pt x="1535840" y="1384300"/>
                </a:lnTo>
                <a:lnTo>
                  <a:pt x="1335119" y="1384300"/>
                </a:lnTo>
                <a:lnTo>
                  <a:pt x="1288578" y="1397000"/>
                </a:lnTo>
                <a:lnTo>
                  <a:pt x="1198298" y="1397000"/>
                </a:lnTo>
                <a:lnTo>
                  <a:pt x="1154547" y="1409700"/>
                </a:lnTo>
                <a:lnTo>
                  <a:pt x="1111715" y="1409700"/>
                </a:lnTo>
                <a:lnTo>
                  <a:pt x="1028782" y="1435100"/>
                </a:lnTo>
                <a:lnTo>
                  <a:pt x="988671" y="1435100"/>
                </a:lnTo>
                <a:lnTo>
                  <a:pt x="911127" y="1460500"/>
                </a:lnTo>
                <a:lnTo>
                  <a:pt x="873684" y="1460500"/>
                </a:lnTo>
                <a:lnTo>
                  <a:pt x="837118" y="1473200"/>
                </a:lnTo>
                <a:lnTo>
                  <a:pt x="766598" y="1498600"/>
                </a:lnTo>
                <a:lnTo>
                  <a:pt x="699519" y="1524000"/>
                </a:lnTo>
                <a:lnTo>
                  <a:pt x="635836" y="1549400"/>
                </a:lnTo>
                <a:lnTo>
                  <a:pt x="575502" y="1587500"/>
                </a:lnTo>
                <a:lnTo>
                  <a:pt x="546576" y="1600200"/>
                </a:lnTo>
                <a:lnTo>
                  <a:pt x="518470" y="1612900"/>
                </a:lnTo>
                <a:lnTo>
                  <a:pt x="491179" y="1625600"/>
                </a:lnTo>
                <a:lnTo>
                  <a:pt x="464695" y="1651000"/>
                </a:lnTo>
                <a:lnTo>
                  <a:pt x="439015" y="1663700"/>
                </a:lnTo>
                <a:lnTo>
                  <a:pt x="414131" y="1689100"/>
                </a:lnTo>
                <a:lnTo>
                  <a:pt x="390037" y="1701800"/>
                </a:lnTo>
                <a:lnTo>
                  <a:pt x="366729" y="1727200"/>
                </a:lnTo>
                <a:lnTo>
                  <a:pt x="344201" y="1739900"/>
                </a:lnTo>
                <a:lnTo>
                  <a:pt x="322445" y="1765300"/>
                </a:lnTo>
                <a:lnTo>
                  <a:pt x="301458" y="1790700"/>
                </a:lnTo>
                <a:lnTo>
                  <a:pt x="281232" y="1803400"/>
                </a:lnTo>
                <a:lnTo>
                  <a:pt x="261763" y="1828800"/>
                </a:lnTo>
                <a:lnTo>
                  <a:pt x="243044" y="1854200"/>
                </a:lnTo>
                <a:lnTo>
                  <a:pt x="225069" y="1866900"/>
                </a:lnTo>
                <a:lnTo>
                  <a:pt x="191330" y="1917700"/>
                </a:lnTo>
                <a:lnTo>
                  <a:pt x="160500" y="1968500"/>
                </a:lnTo>
                <a:lnTo>
                  <a:pt x="132531" y="2019300"/>
                </a:lnTo>
                <a:lnTo>
                  <a:pt x="107379" y="2070100"/>
                </a:lnTo>
                <a:lnTo>
                  <a:pt x="84996" y="2120900"/>
                </a:lnTo>
                <a:lnTo>
                  <a:pt x="65336" y="2171700"/>
                </a:lnTo>
                <a:lnTo>
                  <a:pt x="56512" y="2209800"/>
                </a:lnTo>
                <a:lnTo>
                  <a:pt x="48352" y="2235200"/>
                </a:lnTo>
                <a:lnTo>
                  <a:pt x="40850" y="2260600"/>
                </a:lnTo>
                <a:lnTo>
                  <a:pt x="33999" y="2286000"/>
                </a:lnTo>
                <a:lnTo>
                  <a:pt x="27794" y="2324100"/>
                </a:lnTo>
                <a:lnTo>
                  <a:pt x="22230" y="2349500"/>
                </a:lnTo>
                <a:lnTo>
                  <a:pt x="17300" y="2374900"/>
                </a:lnTo>
                <a:lnTo>
                  <a:pt x="12998" y="2413000"/>
                </a:lnTo>
                <a:lnTo>
                  <a:pt x="9319" y="2438400"/>
                </a:lnTo>
                <a:lnTo>
                  <a:pt x="6257" y="2463800"/>
                </a:lnTo>
                <a:lnTo>
                  <a:pt x="3807" y="2501900"/>
                </a:lnTo>
                <a:lnTo>
                  <a:pt x="1961" y="2527300"/>
                </a:lnTo>
                <a:lnTo>
                  <a:pt x="715" y="2565400"/>
                </a:lnTo>
                <a:lnTo>
                  <a:pt x="63" y="2590800"/>
                </a:lnTo>
                <a:lnTo>
                  <a:pt x="0" y="2628900"/>
                </a:lnTo>
                <a:lnTo>
                  <a:pt x="518" y="2654300"/>
                </a:lnTo>
                <a:lnTo>
                  <a:pt x="1612" y="2692400"/>
                </a:lnTo>
                <a:lnTo>
                  <a:pt x="9850688" y="2692400"/>
                </a:lnTo>
                <a:lnTo>
                  <a:pt x="9850688" y="355600"/>
                </a:lnTo>
                <a:lnTo>
                  <a:pt x="6243028" y="355600"/>
                </a:lnTo>
                <a:lnTo>
                  <a:pt x="6202179" y="342900"/>
                </a:lnTo>
                <a:lnTo>
                  <a:pt x="6118337" y="342900"/>
                </a:lnTo>
                <a:lnTo>
                  <a:pt x="6075210" y="330200"/>
                </a:lnTo>
                <a:lnTo>
                  <a:pt x="6031189" y="330200"/>
                </a:lnTo>
                <a:lnTo>
                  <a:pt x="5986209" y="317500"/>
                </a:lnTo>
                <a:lnTo>
                  <a:pt x="5940201" y="317500"/>
                </a:lnTo>
                <a:lnTo>
                  <a:pt x="5893099" y="304800"/>
                </a:lnTo>
                <a:lnTo>
                  <a:pt x="5844836" y="304800"/>
                </a:lnTo>
                <a:lnTo>
                  <a:pt x="5692414" y="266700"/>
                </a:lnTo>
                <a:lnTo>
                  <a:pt x="5638838" y="266700"/>
                </a:lnTo>
                <a:lnTo>
                  <a:pt x="5468873" y="228600"/>
                </a:lnTo>
                <a:lnTo>
                  <a:pt x="5283643" y="190500"/>
                </a:lnTo>
                <a:lnTo>
                  <a:pt x="5218195" y="165100"/>
                </a:lnTo>
                <a:lnTo>
                  <a:pt x="5009803" y="127000"/>
                </a:lnTo>
                <a:lnTo>
                  <a:pt x="4936100" y="101600"/>
                </a:lnTo>
                <a:lnTo>
                  <a:pt x="4860165" y="88900"/>
                </a:lnTo>
                <a:lnTo>
                  <a:pt x="4821049" y="76200"/>
                </a:lnTo>
                <a:lnTo>
                  <a:pt x="4781996" y="76200"/>
                </a:lnTo>
                <a:lnTo>
                  <a:pt x="4689119" y="50800"/>
                </a:lnTo>
                <a:lnTo>
                  <a:pt x="4644324" y="38100"/>
                </a:lnTo>
                <a:close/>
              </a:path>
              <a:path w="9850755" h="2692400">
                <a:moveTo>
                  <a:pt x="8981638" y="38100"/>
                </a:moveTo>
                <a:lnTo>
                  <a:pt x="8171222" y="38100"/>
                </a:lnTo>
                <a:lnTo>
                  <a:pt x="8023951" y="76200"/>
                </a:lnTo>
                <a:lnTo>
                  <a:pt x="7975329" y="76200"/>
                </a:lnTo>
                <a:lnTo>
                  <a:pt x="7878853" y="101600"/>
                </a:lnTo>
                <a:lnTo>
                  <a:pt x="7756140" y="139700"/>
                </a:lnTo>
                <a:lnTo>
                  <a:pt x="7584770" y="177800"/>
                </a:lnTo>
                <a:lnTo>
                  <a:pt x="7427033" y="215900"/>
                </a:lnTo>
                <a:lnTo>
                  <a:pt x="7281124" y="254000"/>
                </a:lnTo>
                <a:lnTo>
                  <a:pt x="7234804" y="254000"/>
                </a:lnTo>
                <a:lnTo>
                  <a:pt x="7101856" y="292100"/>
                </a:lnTo>
                <a:lnTo>
                  <a:pt x="7059321" y="292100"/>
                </a:lnTo>
                <a:lnTo>
                  <a:pt x="6976522" y="317500"/>
                </a:lnTo>
                <a:lnTo>
                  <a:pt x="6936123" y="317500"/>
                </a:lnTo>
                <a:lnTo>
                  <a:pt x="6896303" y="330200"/>
                </a:lnTo>
                <a:lnTo>
                  <a:pt x="6818130" y="330200"/>
                </a:lnTo>
                <a:lnTo>
                  <a:pt x="6779644" y="342900"/>
                </a:lnTo>
                <a:lnTo>
                  <a:pt x="6703536" y="342900"/>
                </a:lnTo>
                <a:lnTo>
                  <a:pt x="6665781" y="355600"/>
                </a:lnTo>
                <a:lnTo>
                  <a:pt x="9850688" y="355600"/>
                </a:lnTo>
                <a:lnTo>
                  <a:pt x="9850688" y="317500"/>
                </a:lnTo>
                <a:lnTo>
                  <a:pt x="9817476" y="292100"/>
                </a:lnTo>
                <a:lnTo>
                  <a:pt x="9775493" y="279400"/>
                </a:lnTo>
                <a:lnTo>
                  <a:pt x="9733075" y="254000"/>
                </a:lnTo>
                <a:lnTo>
                  <a:pt x="9690225" y="241300"/>
                </a:lnTo>
                <a:lnTo>
                  <a:pt x="9646950" y="215900"/>
                </a:lnTo>
                <a:lnTo>
                  <a:pt x="9559141" y="190500"/>
                </a:lnTo>
                <a:lnTo>
                  <a:pt x="9514617" y="165100"/>
                </a:lnTo>
                <a:lnTo>
                  <a:pt x="9239099" y="88900"/>
                </a:lnTo>
                <a:lnTo>
                  <a:pt x="9084572" y="50800"/>
                </a:lnTo>
                <a:lnTo>
                  <a:pt x="9033089" y="50800"/>
                </a:lnTo>
                <a:lnTo>
                  <a:pt x="8981638" y="38100"/>
                </a:lnTo>
                <a:close/>
              </a:path>
              <a:path w="9850755" h="2692400">
                <a:moveTo>
                  <a:pt x="4781933" y="63500"/>
                </a:moveTo>
                <a:lnTo>
                  <a:pt x="4781996" y="76200"/>
                </a:lnTo>
                <a:lnTo>
                  <a:pt x="4821049" y="76200"/>
                </a:lnTo>
                <a:lnTo>
                  <a:pt x="4781933" y="63500"/>
                </a:lnTo>
                <a:close/>
              </a:path>
              <a:path w="9850755" h="2692400">
                <a:moveTo>
                  <a:pt x="4516267" y="12700"/>
                </a:moveTo>
                <a:lnTo>
                  <a:pt x="4029171" y="12700"/>
                </a:lnTo>
                <a:lnTo>
                  <a:pt x="4000400" y="25400"/>
                </a:lnTo>
                <a:lnTo>
                  <a:pt x="3972320" y="25400"/>
                </a:lnTo>
                <a:lnTo>
                  <a:pt x="3944909" y="38100"/>
                </a:lnTo>
                <a:lnTo>
                  <a:pt x="4600598" y="38100"/>
                </a:lnTo>
                <a:lnTo>
                  <a:pt x="4516267" y="12700"/>
                </a:lnTo>
                <a:close/>
              </a:path>
              <a:path w="9850755" h="2692400">
                <a:moveTo>
                  <a:pt x="8878871" y="25400"/>
                </a:moveTo>
                <a:lnTo>
                  <a:pt x="8270469" y="25400"/>
                </a:lnTo>
                <a:lnTo>
                  <a:pt x="8220746" y="38100"/>
                </a:lnTo>
                <a:lnTo>
                  <a:pt x="8930228" y="38100"/>
                </a:lnTo>
                <a:lnTo>
                  <a:pt x="8878871" y="25400"/>
                </a:lnTo>
                <a:close/>
              </a:path>
              <a:path w="9850755" h="2692400">
                <a:moveTo>
                  <a:pt x="8776354" y="12700"/>
                </a:moveTo>
                <a:lnTo>
                  <a:pt x="8420730" y="12700"/>
                </a:lnTo>
                <a:lnTo>
                  <a:pt x="8370472" y="25400"/>
                </a:lnTo>
                <a:lnTo>
                  <a:pt x="8827576" y="25400"/>
                </a:lnTo>
                <a:lnTo>
                  <a:pt x="8776354" y="12700"/>
                </a:lnTo>
                <a:close/>
              </a:path>
              <a:path w="9850755" h="2692400">
                <a:moveTo>
                  <a:pt x="4397259" y="0"/>
                </a:moveTo>
                <a:lnTo>
                  <a:pt x="4119841" y="0"/>
                </a:lnTo>
                <a:lnTo>
                  <a:pt x="4088870" y="12700"/>
                </a:lnTo>
                <a:lnTo>
                  <a:pt x="4435958" y="12700"/>
                </a:lnTo>
                <a:lnTo>
                  <a:pt x="4397259" y="0"/>
                </a:lnTo>
                <a:close/>
              </a:path>
            </a:pathLst>
          </a:custGeom>
          <a:solidFill>
            <a:srgbClr val="843E4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0" y="0"/>
            <a:ext cx="3387090" cy="5080000"/>
          </a:xfrm>
          <a:custGeom>
            <a:avLst/>
            <a:gdLst/>
            <a:ahLst/>
            <a:cxnLst/>
            <a:rect l="l" t="t" r="r" b="b"/>
            <a:pathLst>
              <a:path w="3387090" h="5080000">
                <a:moveTo>
                  <a:pt x="0" y="5080000"/>
                </a:moveTo>
                <a:lnTo>
                  <a:pt x="3386670" y="5080000"/>
                </a:lnTo>
                <a:lnTo>
                  <a:pt x="3386670" y="0"/>
                </a:lnTo>
                <a:lnTo>
                  <a:pt x="0" y="0"/>
                </a:lnTo>
                <a:lnTo>
                  <a:pt x="0" y="5080000"/>
                </a:lnTo>
                <a:close/>
              </a:path>
            </a:pathLst>
          </a:custGeom>
          <a:ln w="192836">
            <a:solidFill>
              <a:srgbClr val="CA4B2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bg object 19"/>
          <p:cNvSpPr/>
          <p:nvPr/>
        </p:nvSpPr>
        <p:spPr>
          <a:xfrm>
            <a:off x="0" y="0"/>
            <a:ext cx="3387090" cy="5080000"/>
          </a:xfrm>
          <a:custGeom>
            <a:avLst/>
            <a:gdLst/>
            <a:ahLst/>
            <a:cxnLst/>
            <a:rect l="l" t="t" r="r" b="b"/>
            <a:pathLst>
              <a:path w="3387090" h="5080000">
                <a:moveTo>
                  <a:pt x="3386658" y="0"/>
                </a:moveTo>
                <a:lnTo>
                  <a:pt x="0" y="0"/>
                </a:lnTo>
                <a:lnTo>
                  <a:pt x="0" y="5080000"/>
                </a:lnTo>
                <a:lnTo>
                  <a:pt x="3386658" y="5080000"/>
                </a:lnTo>
                <a:lnTo>
                  <a:pt x="338665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300" b="1" i="0">
                <a:solidFill>
                  <a:srgbClr val="2F2C28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300" b="1" i="0">
                <a:solidFill>
                  <a:srgbClr val="2F2C28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08000" y="1168400"/>
            <a:ext cx="4419600" cy="3352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232400" y="1168400"/>
            <a:ext cx="4419600" cy="3352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300" b="1" i="0">
                <a:solidFill>
                  <a:srgbClr val="2F2C28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1308715" cy="20104100"/>
          </a:xfrm>
          <a:custGeom>
            <a:avLst/>
            <a:gdLst/>
            <a:ahLst/>
            <a:cxnLst/>
            <a:rect l="l" t="t" r="r" b="b"/>
            <a:pathLst>
              <a:path w="11308715" h="20104100">
                <a:moveTo>
                  <a:pt x="11308556" y="0"/>
                </a:moveTo>
                <a:lnTo>
                  <a:pt x="0" y="0"/>
                </a:lnTo>
                <a:lnTo>
                  <a:pt x="0" y="20104099"/>
                </a:lnTo>
                <a:lnTo>
                  <a:pt x="11308556" y="20104099"/>
                </a:lnTo>
                <a:lnTo>
                  <a:pt x="11308556" y="0"/>
                </a:lnTo>
                <a:close/>
              </a:path>
            </a:pathLst>
          </a:custGeom>
          <a:solidFill>
            <a:srgbClr val="FFF1D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0" y="0"/>
            <a:ext cx="11308715" cy="10314305"/>
          </a:xfrm>
          <a:custGeom>
            <a:avLst/>
            <a:gdLst/>
            <a:ahLst/>
            <a:cxnLst/>
            <a:rect l="l" t="t" r="r" b="b"/>
            <a:pathLst>
              <a:path w="11308715" h="10314305">
                <a:moveTo>
                  <a:pt x="11308556" y="0"/>
                </a:moveTo>
                <a:lnTo>
                  <a:pt x="0" y="0"/>
                </a:lnTo>
                <a:lnTo>
                  <a:pt x="0" y="10170885"/>
                </a:lnTo>
                <a:lnTo>
                  <a:pt x="37833" y="10184917"/>
                </a:lnTo>
                <a:lnTo>
                  <a:pt x="97753" y="10205294"/>
                </a:lnTo>
                <a:lnTo>
                  <a:pt x="159308" y="10224072"/>
                </a:lnTo>
                <a:lnTo>
                  <a:pt x="222566" y="10241207"/>
                </a:lnTo>
                <a:lnTo>
                  <a:pt x="287591" y="10256652"/>
                </a:lnTo>
                <a:lnTo>
                  <a:pt x="354450" y="10270361"/>
                </a:lnTo>
                <a:lnTo>
                  <a:pt x="423208" y="10282288"/>
                </a:lnTo>
                <a:lnTo>
                  <a:pt x="493931" y="10292386"/>
                </a:lnTo>
                <a:lnTo>
                  <a:pt x="566684" y="10300609"/>
                </a:lnTo>
                <a:lnTo>
                  <a:pt x="641533" y="10306912"/>
                </a:lnTo>
                <a:lnTo>
                  <a:pt x="679764" y="10309329"/>
                </a:lnTo>
                <a:lnTo>
                  <a:pt x="718543" y="10311248"/>
                </a:lnTo>
                <a:lnTo>
                  <a:pt x="757880" y="10312664"/>
                </a:lnTo>
                <a:lnTo>
                  <a:pt x="797781" y="10313571"/>
                </a:lnTo>
                <a:lnTo>
                  <a:pt x="838256" y="10313963"/>
                </a:lnTo>
                <a:lnTo>
                  <a:pt x="879312" y="10313834"/>
                </a:lnTo>
                <a:lnTo>
                  <a:pt x="920957" y="10313180"/>
                </a:lnTo>
                <a:lnTo>
                  <a:pt x="963201" y="10311993"/>
                </a:lnTo>
                <a:lnTo>
                  <a:pt x="1006050" y="10310268"/>
                </a:lnTo>
                <a:lnTo>
                  <a:pt x="1049514" y="10308000"/>
                </a:lnTo>
                <a:lnTo>
                  <a:pt x="1093600" y="10305182"/>
                </a:lnTo>
                <a:lnTo>
                  <a:pt x="1138317" y="10301809"/>
                </a:lnTo>
                <a:lnTo>
                  <a:pt x="1183673" y="10297875"/>
                </a:lnTo>
                <a:lnTo>
                  <a:pt x="1229676" y="10293374"/>
                </a:lnTo>
                <a:lnTo>
                  <a:pt x="1276334" y="10288301"/>
                </a:lnTo>
                <a:lnTo>
                  <a:pt x="1323655" y="10282650"/>
                </a:lnTo>
                <a:lnTo>
                  <a:pt x="1371649" y="10276414"/>
                </a:lnTo>
                <a:lnTo>
                  <a:pt x="1420322" y="10269589"/>
                </a:lnTo>
                <a:lnTo>
                  <a:pt x="1519740" y="10254146"/>
                </a:lnTo>
                <a:lnTo>
                  <a:pt x="1621977" y="10236275"/>
                </a:lnTo>
                <a:lnTo>
                  <a:pt x="1727097" y="10215929"/>
                </a:lnTo>
                <a:lnTo>
                  <a:pt x="1835167" y="10193063"/>
                </a:lnTo>
                <a:lnTo>
                  <a:pt x="1946251" y="10167629"/>
                </a:lnTo>
                <a:lnTo>
                  <a:pt x="1948425" y="10167629"/>
                </a:lnTo>
                <a:lnTo>
                  <a:pt x="3086033" y="9905301"/>
                </a:lnTo>
                <a:lnTo>
                  <a:pt x="3565019" y="9803263"/>
                </a:lnTo>
                <a:lnTo>
                  <a:pt x="3891199" y="9739290"/>
                </a:lnTo>
                <a:lnTo>
                  <a:pt x="4144164" y="9694073"/>
                </a:lnTo>
                <a:lnTo>
                  <a:pt x="4335641" y="9663134"/>
                </a:lnTo>
                <a:lnTo>
                  <a:pt x="4518546" y="9636795"/>
                </a:lnTo>
                <a:lnTo>
                  <a:pt x="4650716" y="9620033"/>
                </a:lnTo>
                <a:lnTo>
                  <a:pt x="4779076" y="9605813"/>
                </a:lnTo>
                <a:lnTo>
                  <a:pt x="4904057" y="9594116"/>
                </a:lnTo>
                <a:lnTo>
                  <a:pt x="5026094" y="9584922"/>
                </a:lnTo>
                <a:lnTo>
                  <a:pt x="5145620" y="9578212"/>
                </a:lnTo>
                <a:lnTo>
                  <a:pt x="5224122" y="9575109"/>
                </a:lnTo>
                <a:lnTo>
                  <a:pt x="5301829" y="9573095"/>
                </a:lnTo>
                <a:lnTo>
                  <a:pt x="5378869" y="9572164"/>
                </a:lnTo>
                <a:lnTo>
                  <a:pt x="11308556" y="9572164"/>
                </a:lnTo>
                <a:lnTo>
                  <a:pt x="11308556" y="0"/>
                </a:lnTo>
                <a:close/>
              </a:path>
              <a:path w="11308715" h="10314305">
                <a:moveTo>
                  <a:pt x="11308556" y="9572164"/>
                </a:moveTo>
                <a:lnTo>
                  <a:pt x="5428345" y="9572164"/>
                </a:lnTo>
                <a:lnTo>
                  <a:pt x="5455371" y="9572311"/>
                </a:lnTo>
                <a:lnTo>
                  <a:pt x="5531462" y="9573530"/>
                </a:lnTo>
                <a:lnTo>
                  <a:pt x="5607271" y="9575815"/>
                </a:lnTo>
                <a:lnTo>
                  <a:pt x="5682927" y="9579161"/>
                </a:lnTo>
                <a:lnTo>
                  <a:pt x="5758558" y="9583560"/>
                </a:lnTo>
                <a:lnTo>
                  <a:pt x="5834292" y="9589009"/>
                </a:lnTo>
                <a:lnTo>
                  <a:pt x="5948367" y="9599135"/>
                </a:lnTo>
                <a:lnTo>
                  <a:pt x="6063396" y="9611587"/>
                </a:lnTo>
                <a:lnTo>
                  <a:pt x="6179813" y="9626347"/>
                </a:lnTo>
                <a:lnTo>
                  <a:pt x="6298050" y="9643395"/>
                </a:lnTo>
                <a:lnTo>
                  <a:pt x="6418541" y="9662710"/>
                </a:lnTo>
                <a:lnTo>
                  <a:pt x="6583451" y="9691957"/>
                </a:lnTo>
                <a:lnTo>
                  <a:pt x="6754164" y="9725156"/>
                </a:lnTo>
                <a:lnTo>
                  <a:pt x="6977281" y="9772138"/>
                </a:lnTo>
                <a:lnTo>
                  <a:pt x="7361474" y="9859770"/>
                </a:lnTo>
                <a:lnTo>
                  <a:pt x="8418671" y="10119832"/>
                </a:lnTo>
                <a:lnTo>
                  <a:pt x="8514689" y="10142674"/>
                </a:lnTo>
                <a:lnTo>
                  <a:pt x="8611190" y="10163885"/>
                </a:lnTo>
                <a:lnTo>
                  <a:pt x="8708155" y="10183454"/>
                </a:lnTo>
                <a:lnTo>
                  <a:pt x="8805565" y="10201367"/>
                </a:lnTo>
                <a:lnTo>
                  <a:pt x="8903401" y="10217615"/>
                </a:lnTo>
                <a:lnTo>
                  <a:pt x="9001642" y="10232184"/>
                </a:lnTo>
                <a:lnTo>
                  <a:pt x="9100270" y="10245064"/>
                </a:lnTo>
                <a:lnTo>
                  <a:pt x="9199266" y="10256244"/>
                </a:lnTo>
                <a:lnTo>
                  <a:pt x="9298609" y="10265710"/>
                </a:lnTo>
                <a:lnTo>
                  <a:pt x="9398280" y="10273452"/>
                </a:lnTo>
                <a:lnTo>
                  <a:pt x="9498260" y="10279458"/>
                </a:lnTo>
                <a:lnTo>
                  <a:pt x="9598530" y="10283717"/>
                </a:lnTo>
                <a:lnTo>
                  <a:pt x="9699070" y="10286216"/>
                </a:lnTo>
                <a:lnTo>
                  <a:pt x="9799861" y="10286944"/>
                </a:lnTo>
                <a:lnTo>
                  <a:pt x="9900883" y="10285890"/>
                </a:lnTo>
                <a:lnTo>
                  <a:pt x="10002117" y="10283042"/>
                </a:lnTo>
                <a:lnTo>
                  <a:pt x="10103543" y="10278388"/>
                </a:lnTo>
                <a:lnTo>
                  <a:pt x="10205143" y="10271917"/>
                </a:lnTo>
                <a:lnTo>
                  <a:pt x="10305620" y="10263727"/>
                </a:lnTo>
                <a:lnTo>
                  <a:pt x="10408784" y="10253476"/>
                </a:lnTo>
                <a:lnTo>
                  <a:pt x="10510787" y="10241483"/>
                </a:lnTo>
                <a:lnTo>
                  <a:pt x="10612885" y="10227626"/>
                </a:lnTo>
                <a:lnTo>
                  <a:pt x="10715059" y="10211893"/>
                </a:lnTo>
                <a:lnTo>
                  <a:pt x="10817290" y="10194274"/>
                </a:lnTo>
                <a:lnTo>
                  <a:pt x="10919558" y="10174755"/>
                </a:lnTo>
                <a:lnTo>
                  <a:pt x="11021844" y="10153327"/>
                </a:lnTo>
                <a:lnTo>
                  <a:pt x="11124129" y="10129976"/>
                </a:lnTo>
                <a:lnTo>
                  <a:pt x="11218764" y="10106628"/>
                </a:lnTo>
                <a:lnTo>
                  <a:pt x="11308556" y="10082892"/>
                </a:lnTo>
                <a:lnTo>
                  <a:pt x="11308556" y="9572164"/>
                </a:lnTo>
                <a:close/>
              </a:path>
              <a:path w="11308715" h="10314305">
                <a:moveTo>
                  <a:pt x="1948425" y="10167629"/>
                </a:moveTo>
                <a:lnTo>
                  <a:pt x="1946251" y="10167629"/>
                </a:lnTo>
                <a:lnTo>
                  <a:pt x="1946126" y="10168174"/>
                </a:lnTo>
                <a:lnTo>
                  <a:pt x="1948425" y="10167629"/>
                </a:lnTo>
                <a:close/>
              </a:path>
            </a:pathLst>
          </a:custGeom>
          <a:solidFill>
            <a:srgbClr val="843E4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1084118" y="2571252"/>
            <a:ext cx="9140825" cy="5564505"/>
          </a:xfrm>
          <a:custGeom>
            <a:avLst/>
            <a:gdLst/>
            <a:ahLst/>
            <a:cxnLst/>
            <a:rect l="l" t="t" r="r" b="b"/>
            <a:pathLst>
              <a:path w="9140825" h="5564505">
                <a:moveTo>
                  <a:pt x="8789690" y="0"/>
                </a:moveTo>
                <a:lnTo>
                  <a:pt x="350628" y="0"/>
                </a:lnTo>
                <a:lnTo>
                  <a:pt x="303049" y="3200"/>
                </a:lnTo>
                <a:lnTo>
                  <a:pt x="257416" y="12524"/>
                </a:lnTo>
                <a:lnTo>
                  <a:pt x="214146" y="27553"/>
                </a:lnTo>
                <a:lnTo>
                  <a:pt x="173658" y="47870"/>
                </a:lnTo>
                <a:lnTo>
                  <a:pt x="136368" y="73056"/>
                </a:lnTo>
                <a:lnTo>
                  <a:pt x="102695" y="102694"/>
                </a:lnTo>
                <a:lnTo>
                  <a:pt x="73057" y="136366"/>
                </a:lnTo>
                <a:lnTo>
                  <a:pt x="47870" y="173655"/>
                </a:lnTo>
                <a:lnTo>
                  <a:pt x="27553" y="214142"/>
                </a:lnTo>
                <a:lnTo>
                  <a:pt x="12524" y="257410"/>
                </a:lnTo>
                <a:lnTo>
                  <a:pt x="3200" y="303041"/>
                </a:lnTo>
                <a:lnTo>
                  <a:pt x="0" y="350617"/>
                </a:lnTo>
                <a:lnTo>
                  <a:pt x="0" y="5213809"/>
                </a:lnTo>
                <a:lnTo>
                  <a:pt x="3200" y="5261388"/>
                </a:lnTo>
                <a:lnTo>
                  <a:pt x="12524" y="5307021"/>
                </a:lnTo>
                <a:lnTo>
                  <a:pt x="27553" y="5350290"/>
                </a:lnTo>
                <a:lnTo>
                  <a:pt x="47870" y="5390779"/>
                </a:lnTo>
                <a:lnTo>
                  <a:pt x="73057" y="5428069"/>
                </a:lnTo>
                <a:lnTo>
                  <a:pt x="102695" y="5461742"/>
                </a:lnTo>
                <a:lnTo>
                  <a:pt x="136368" y="5491380"/>
                </a:lnTo>
                <a:lnTo>
                  <a:pt x="173658" y="5516567"/>
                </a:lnTo>
                <a:lnTo>
                  <a:pt x="214146" y="5536884"/>
                </a:lnTo>
                <a:lnTo>
                  <a:pt x="257416" y="5551913"/>
                </a:lnTo>
                <a:lnTo>
                  <a:pt x="303049" y="5561237"/>
                </a:lnTo>
                <a:lnTo>
                  <a:pt x="350628" y="5564437"/>
                </a:lnTo>
                <a:lnTo>
                  <a:pt x="8789690" y="5564437"/>
                </a:lnTo>
                <a:lnTo>
                  <a:pt x="8837269" y="5561237"/>
                </a:lnTo>
                <a:lnTo>
                  <a:pt x="8882902" y="5551913"/>
                </a:lnTo>
                <a:lnTo>
                  <a:pt x="8926171" y="5536884"/>
                </a:lnTo>
                <a:lnTo>
                  <a:pt x="8966660" y="5516567"/>
                </a:lnTo>
                <a:lnTo>
                  <a:pt x="9003949" y="5491380"/>
                </a:lnTo>
                <a:lnTo>
                  <a:pt x="9037622" y="5461742"/>
                </a:lnTo>
                <a:lnTo>
                  <a:pt x="9067261" y="5428069"/>
                </a:lnTo>
                <a:lnTo>
                  <a:pt x="9092447" y="5390779"/>
                </a:lnTo>
                <a:lnTo>
                  <a:pt x="9112764" y="5350290"/>
                </a:lnTo>
                <a:lnTo>
                  <a:pt x="9127793" y="5307021"/>
                </a:lnTo>
                <a:lnTo>
                  <a:pt x="9137117" y="5261388"/>
                </a:lnTo>
                <a:lnTo>
                  <a:pt x="9140318" y="5213809"/>
                </a:lnTo>
                <a:lnTo>
                  <a:pt x="9140318" y="350617"/>
                </a:lnTo>
                <a:lnTo>
                  <a:pt x="9137117" y="303041"/>
                </a:lnTo>
                <a:lnTo>
                  <a:pt x="9127793" y="257410"/>
                </a:lnTo>
                <a:lnTo>
                  <a:pt x="9112764" y="214142"/>
                </a:lnTo>
                <a:lnTo>
                  <a:pt x="9092447" y="173655"/>
                </a:lnTo>
                <a:lnTo>
                  <a:pt x="9067261" y="136366"/>
                </a:lnTo>
                <a:lnTo>
                  <a:pt x="9037622" y="102694"/>
                </a:lnTo>
                <a:lnTo>
                  <a:pt x="9003949" y="73056"/>
                </a:lnTo>
                <a:lnTo>
                  <a:pt x="8966660" y="47870"/>
                </a:lnTo>
                <a:lnTo>
                  <a:pt x="8926171" y="27553"/>
                </a:lnTo>
                <a:lnTo>
                  <a:pt x="8882902" y="12524"/>
                </a:lnTo>
                <a:lnTo>
                  <a:pt x="8837269" y="3200"/>
                </a:lnTo>
                <a:lnTo>
                  <a:pt x="878969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bg object 19"/>
          <p:cNvSpPr/>
          <p:nvPr/>
        </p:nvSpPr>
        <p:spPr>
          <a:xfrm>
            <a:off x="1084118" y="2571252"/>
            <a:ext cx="9140825" cy="5564505"/>
          </a:xfrm>
          <a:custGeom>
            <a:avLst/>
            <a:gdLst/>
            <a:ahLst/>
            <a:cxnLst/>
            <a:rect l="l" t="t" r="r" b="b"/>
            <a:pathLst>
              <a:path w="9140825" h="5564505">
                <a:moveTo>
                  <a:pt x="8789690" y="5564437"/>
                </a:moveTo>
                <a:lnTo>
                  <a:pt x="350628" y="5564437"/>
                </a:lnTo>
                <a:lnTo>
                  <a:pt x="303049" y="5561237"/>
                </a:lnTo>
                <a:lnTo>
                  <a:pt x="257416" y="5551913"/>
                </a:lnTo>
                <a:lnTo>
                  <a:pt x="214146" y="5536884"/>
                </a:lnTo>
                <a:lnTo>
                  <a:pt x="173658" y="5516567"/>
                </a:lnTo>
                <a:lnTo>
                  <a:pt x="136368" y="5491380"/>
                </a:lnTo>
                <a:lnTo>
                  <a:pt x="102695" y="5461742"/>
                </a:lnTo>
                <a:lnTo>
                  <a:pt x="73057" y="5428069"/>
                </a:lnTo>
                <a:lnTo>
                  <a:pt x="47870" y="5390779"/>
                </a:lnTo>
                <a:lnTo>
                  <a:pt x="27553" y="5350290"/>
                </a:lnTo>
                <a:lnTo>
                  <a:pt x="12524" y="5307021"/>
                </a:lnTo>
                <a:lnTo>
                  <a:pt x="3200" y="5261388"/>
                </a:lnTo>
                <a:lnTo>
                  <a:pt x="0" y="5213809"/>
                </a:lnTo>
                <a:lnTo>
                  <a:pt x="0" y="350617"/>
                </a:lnTo>
                <a:lnTo>
                  <a:pt x="3200" y="303041"/>
                </a:lnTo>
                <a:lnTo>
                  <a:pt x="12524" y="257410"/>
                </a:lnTo>
                <a:lnTo>
                  <a:pt x="27553" y="214142"/>
                </a:lnTo>
                <a:lnTo>
                  <a:pt x="47870" y="173655"/>
                </a:lnTo>
                <a:lnTo>
                  <a:pt x="73057" y="136366"/>
                </a:lnTo>
                <a:lnTo>
                  <a:pt x="102695" y="102694"/>
                </a:lnTo>
                <a:lnTo>
                  <a:pt x="136368" y="73056"/>
                </a:lnTo>
                <a:lnTo>
                  <a:pt x="173658" y="47870"/>
                </a:lnTo>
                <a:lnTo>
                  <a:pt x="214146" y="27553"/>
                </a:lnTo>
                <a:lnTo>
                  <a:pt x="257416" y="12524"/>
                </a:lnTo>
                <a:lnTo>
                  <a:pt x="303049" y="3200"/>
                </a:lnTo>
                <a:lnTo>
                  <a:pt x="350628" y="0"/>
                </a:lnTo>
                <a:lnTo>
                  <a:pt x="8789690" y="0"/>
                </a:lnTo>
                <a:lnTo>
                  <a:pt x="8837269" y="3200"/>
                </a:lnTo>
                <a:lnTo>
                  <a:pt x="8882902" y="12524"/>
                </a:lnTo>
                <a:lnTo>
                  <a:pt x="8926171" y="27553"/>
                </a:lnTo>
                <a:lnTo>
                  <a:pt x="8966660" y="47870"/>
                </a:lnTo>
                <a:lnTo>
                  <a:pt x="9003949" y="73056"/>
                </a:lnTo>
                <a:lnTo>
                  <a:pt x="9037622" y="102694"/>
                </a:lnTo>
                <a:lnTo>
                  <a:pt x="9067261" y="136366"/>
                </a:lnTo>
                <a:lnTo>
                  <a:pt x="9092447" y="173655"/>
                </a:lnTo>
                <a:lnTo>
                  <a:pt x="9112764" y="214142"/>
                </a:lnTo>
                <a:lnTo>
                  <a:pt x="9127793" y="257410"/>
                </a:lnTo>
                <a:lnTo>
                  <a:pt x="9137117" y="303041"/>
                </a:lnTo>
                <a:lnTo>
                  <a:pt x="9140318" y="350617"/>
                </a:lnTo>
                <a:lnTo>
                  <a:pt x="9140318" y="5213809"/>
                </a:lnTo>
                <a:lnTo>
                  <a:pt x="9137117" y="5261388"/>
                </a:lnTo>
                <a:lnTo>
                  <a:pt x="9127793" y="5307021"/>
                </a:lnTo>
                <a:lnTo>
                  <a:pt x="9112764" y="5350290"/>
                </a:lnTo>
                <a:lnTo>
                  <a:pt x="9092447" y="5390779"/>
                </a:lnTo>
                <a:lnTo>
                  <a:pt x="9067261" y="5428069"/>
                </a:lnTo>
                <a:lnTo>
                  <a:pt x="9037622" y="5461742"/>
                </a:lnTo>
                <a:lnTo>
                  <a:pt x="9003949" y="5491380"/>
                </a:lnTo>
                <a:lnTo>
                  <a:pt x="8966660" y="5516567"/>
                </a:lnTo>
                <a:lnTo>
                  <a:pt x="8926171" y="5536884"/>
                </a:lnTo>
                <a:lnTo>
                  <a:pt x="8882902" y="5551913"/>
                </a:lnTo>
                <a:lnTo>
                  <a:pt x="8837269" y="5561237"/>
                </a:lnTo>
                <a:lnTo>
                  <a:pt x="8789690" y="5564437"/>
                </a:lnTo>
                <a:close/>
              </a:path>
            </a:pathLst>
          </a:custGeom>
          <a:ln w="204642">
            <a:solidFill>
              <a:srgbClr val="CA4B2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bg object 20"/>
          <p:cNvSpPr/>
          <p:nvPr/>
        </p:nvSpPr>
        <p:spPr>
          <a:xfrm>
            <a:off x="572604" y="1499805"/>
            <a:ext cx="9532620" cy="8045450"/>
          </a:xfrm>
          <a:custGeom>
            <a:avLst/>
            <a:gdLst/>
            <a:ahLst/>
            <a:cxnLst/>
            <a:rect l="l" t="t" r="r" b="b"/>
            <a:pathLst>
              <a:path w="9532620" h="8045450">
                <a:moveTo>
                  <a:pt x="525119" y="58331"/>
                </a:moveTo>
                <a:lnTo>
                  <a:pt x="508190" y="13563"/>
                </a:lnTo>
                <a:lnTo>
                  <a:pt x="478129" y="0"/>
                </a:lnTo>
                <a:lnTo>
                  <a:pt x="461543" y="1905"/>
                </a:lnTo>
                <a:lnTo>
                  <a:pt x="393204" y="26657"/>
                </a:lnTo>
                <a:lnTo>
                  <a:pt x="326847" y="56210"/>
                </a:lnTo>
                <a:lnTo>
                  <a:pt x="263804" y="95135"/>
                </a:lnTo>
                <a:lnTo>
                  <a:pt x="206121" y="141820"/>
                </a:lnTo>
                <a:lnTo>
                  <a:pt x="157772" y="187680"/>
                </a:lnTo>
                <a:lnTo>
                  <a:pt x="111010" y="235153"/>
                </a:lnTo>
                <a:lnTo>
                  <a:pt x="64198" y="284594"/>
                </a:lnTo>
                <a:lnTo>
                  <a:pt x="19672" y="336118"/>
                </a:lnTo>
                <a:lnTo>
                  <a:pt x="1435" y="370192"/>
                </a:lnTo>
                <a:lnTo>
                  <a:pt x="0" y="383590"/>
                </a:lnTo>
                <a:lnTo>
                  <a:pt x="1333" y="396367"/>
                </a:lnTo>
                <a:lnTo>
                  <a:pt x="19672" y="431063"/>
                </a:lnTo>
                <a:lnTo>
                  <a:pt x="67398" y="450405"/>
                </a:lnTo>
                <a:lnTo>
                  <a:pt x="93002" y="446354"/>
                </a:lnTo>
                <a:lnTo>
                  <a:pt x="114617" y="431063"/>
                </a:lnTo>
                <a:lnTo>
                  <a:pt x="136182" y="406463"/>
                </a:lnTo>
                <a:lnTo>
                  <a:pt x="158280" y="382346"/>
                </a:lnTo>
                <a:lnTo>
                  <a:pt x="204152" y="335711"/>
                </a:lnTo>
                <a:lnTo>
                  <a:pt x="242557" y="301879"/>
                </a:lnTo>
                <a:lnTo>
                  <a:pt x="278231" y="273278"/>
                </a:lnTo>
                <a:lnTo>
                  <a:pt x="280035" y="271856"/>
                </a:lnTo>
                <a:lnTo>
                  <a:pt x="277952" y="273278"/>
                </a:lnTo>
                <a:lnTo>
                  <a:pt x="281381" y="270764"/>
                </a:lnTo>
                <a:lnTo>
                  <a:pt x="284797" y="268287"/>
                </a:lnTo>
                <a:lnTo>
                  <a:pt x="296075" y="259930"/>
                </a:lnTo>
                <a:lnTo>
                  <a:pt x="302171" y="255308"/>
                </a:lnTo>
                <a:lnTo>
                  <a:pt x="314299" y="245948"/>
                </a:lnTo>
                <a:lnTo>
                  <a:pt x="323138" y="239471"/>
                </a:lnTo>
                <a:lnTo>
                  <a:pt x="326923" y="236626"/>
                </a:lnTo>
                <a:lnTo>
                  <a:pt x="348500" y="221018"/>
                </a:lnTo>
                <a:lnTo>
                  <a:pt x="364578" y="209143"/>
                </a:lnTo>
                <a:lnTo>
                  <a:pt x="380415" y="196850"/>
                </a:lnTo>
                <a:lnTo>
                  <a:pt x="395986" y="184200"/>
                </a:lnTo>
                <a:lnTo>
                  <a:pt x="411251" y="171284"/>
                </a:lnTo>
                <a:lnTo>
                  <a:pt x="460476" y="128803"/>
                </a:lnTo>
                <a:lnTo>
                  <a:pt x="485343" y="107873"/>
                </a:lnTo>
                <a:lnTo>
                  <a:pt x="510628" y="87452"/>
                </a:lnTo>
                <a:lnTo>
                  <a:pt x="520509" y="74752"/>
                </a:lnTo>
                <a:lnTo>
                  <a:pt x="525119" y="58331"/>
                </a:lnTo>
                <a:close/>
              </a:path>
              <a:path w="9532620" h="8045450">
                <a:moveTo>
                  <a:pt x="824992" y="296748"/>
                </a:moveTo>
                <a:lnTo>
                  <a:pt x="820305" y="282282"/>
                </a:lnTo>
                <a:lnTo>
                  <a:pt x="810221" y="270751"/>
                </a:lnTo>
                <a:lnTo>
                  <a:pt x="797242" y="264655"/>
                </a:lnTo>
                <a:lnTo>
                  <a:pt x="782789" y="263791"/>
                </a:lnTo>
                <a:lnTo>
                  <a:pt x="768286" y="267944"/>
                </a:lnTo>
                <a:lnTo>
                  <a:pt x="725055" y="288734"/>
                </a:lnTo>
                <a:lnTo>
                  <a:pt x="682256" y="310438"/>
                </a:lnTo>
                <a:lnTo>
                  <a:pt x="639965" y="333133"/>
                </a:lnTo>
                <a:lnTo>
                  <a:pt x="598322" y="356933"/>
                </a:lnTo>
                <a:lnTo>
                  <a:pt x="556298" y="383425"/>
                </a:lnTo>
                <a:lnTo>
                  <a:pt x="515607" y="412089"/>
                </a:lnTo>
                <a:lnTo>
                  <a:pt x="476059" y="442341"/>
                </a:lnTo>
                <a:lnTo>
                  <a:pt x="437464" y="473621"/>
                </a:lnTo>
                <a:lnTo>
                  <a:pt x="396328" y="508698"/>
                </a:lnTo>
                <a:lnTo>
                  <a:pt x="356171" y="544957"/>
                </a:lnTo>
                <a:lnTo>
                  <a:pt x="317017" y="582333"/>
                </a:lnTo>
                <a:lnTo>
                  <a:pt x="278841" y="620737"/>
                </a:lnTo>
                <a:lnTo>
                  <a:pt x="241681" y="660095"/>
                </a:lnTo>
                <a:lnTo>
                  <a:pt x="205524" y="700354"/>
                </a:lnTo>
                <a:lnTo>
                  <a:pt x="170370" y="741426"/>
                </a:lnTo>
                <a:lnTo>
                  <a:pt x="134607" y="786015"/>
                </a:lnTo>
                <a:lnTo>
                  <a:pt x="100672" y="832027"/>
                </a:lnTo>
                <a:lnTo>
                  <a:pt x="78638" y="863828"/>
                </a:lnTo>
                <a:lnTo>
                  <a:pt x="53695" y="902779"/>
                </a:lnTo>
                <a:lnTo>
                  <a:pt x="47269" y="918908"/>
                </a:lnTo>
                <a:lnTo>
                  <a:pt x="46228" y="920800"/>
                </a:lnTo>
                <a:lnTo>
                  <a:pt x="46228" y="926820"/>
                </a:lnTo>
                <a:lnTo>
                  <a:pt x="44196" y="934554"/>
                </a:lnTo>
                <a:lnTo>
                  <a:pt x="44500" y="932992"/>
                </a:lnTo>
                <a:lnTo>
                  <a:pt x="46228" y="926820"/>
                </a:lnTo>
                <a:lnTo>
                  <a:pt x="46228" y="920800"/>
                </a:lnTo>
                <a:lnTo>
                  <a:pt x="44297" y="924280"/>
                </a:lnTo>
                <a:lnTo>
                  <a:pt x="38595" y="932992"/>
                </a:lnTo>
                <a:lnTo>
                  <a:pt x="32613" y="941552"/>
                </a:lnTo>
                <a:lnTo>
                  <a:pt x="26797" y="950074"/>
                </a:lnTo>
                <a:lnTo>
                  <a:pt x="21945" y="963891"/>
                </a:lnTo>
                <a:lnTo>
                  <a:pt x="23380" y="978446"/>
                </a:lnTo>
                <a:lnTo>
                  <a:pt x="30048" y="991628"/>
                </a:lnTo>
                <a:lnTo>
                  <a:pt x="40919" y="1001280"/>
                </a:lnTo>
                <a:lnTo>
                  <a:pt x="55321" y="1005992"/>
                </a:lnTo>
                <a:lnTo>
                  <a:pt x="69265" y="1004519"/>
                </a:lnTo>
                <a:lnTo>
                  <a:pt x="81826" y="997889"/>
                </a:lnTo>
                <a:lnTo>
                  <a:pt x="92125" y="987158"/>
                </a:lnTo>
                <a:lnTo>
                  <a:pt x="95923" y="981887"/>
                </a:lnTo>
                <a:lnTo>
                  <a:pt x="103555" y="971372"/>
                </a:lnTo>
                <a:lnTo>
                  <a:pt x="106984" y="966546"/>
                </a:lnTo>
                <a:lnTo>
                  <a:pt x="109283" y="963282"/>
                </a:lnTo>
                <a:lnTo>
                  <a:pt x="115709" y="959675"/>
                </a:lnTo>
                <a:lnTo>
                  <a:pt x="138671" y="934554"/>
                </a:lnTo>
                <a:lnTo>
                  <a:pt x="144500" y="926820"/>
                </a:lnTo>
                <a:lnTo>
                  <a:pt x="152425" y="916774"/>
                </a:lnTo>
                <a:lnTo>
                  <a:pt x="153682" y="915301"/>
                </a:lnTo>
                <a:lnTo>
                  <a:pt x="167487" y="899071"/>
                </a:lnTo>
                <a:lnTo>
                  <a:pt x="244932" y="810450"/>
                </a:lnTo>
                <a:lnTo>
                  <a:pt x="277190" y="774966"/>
                </a:lnTo>
                <a:lnTo>
                  <a:pt x="310184" y="740181"/>
                </a:lnTo>
                <a:lnTo>
                  <a:pt x="343966" y="706132"/>
                </a:lnTo>
                <a:lnTo>
                  <a:pt x="378599" y="672846"/>
                </a:lnTo>
                <a:lnTo>
                  <a:pt x="413956" y="640384"/>
                </a:lnTo>
                <a:lnTo>
                  <a:pt x="449973" y="608634"/>
                </a:lnTo>
                <a:lnTo>
                  <a:pt x="486562" y="577519"/>
                </a:lnTo>
                <a:lnTo>
                  <a:pt x="523722" y="547103"/>
                </a:lnTo>
                <a:lnTo>
                  <a:pt x="560730" y="517867"/>
                </a:lnTo>
                <a:lnTo>
                  <a:pt x="561340" y="517334"/>
                </a:lnTo>
                <a:lnTo>
                  <a:pt x="563283" y="515848"/>
                </a:lnTo>
                <a:lnTo>
                  <a:pt x="574611" y="507326"/>
                </a:lnTo>
                <a:lnTo>
                  <a:pt x="585978" y="498297"/>
                </a:lnTo>
                <a:lnTo>
                  <a:pt x="591972" y="493369"/>
                </a:lnTo>
                <a:lnTo>
                  <a:pt x="610196" y="478942"/>
                </a:lnTo>
                <a:lnTo>
                  <a:pt x="624852" y="467563"/>
                </a:lnTo>
                <a:lnTo>
                  <a:pt x="626884" y="465937"/>
                </a:lnTo>
                <a:lnTo>
                  <a:pt x="629018" y="464337"/>
                </a:lnTo>
                <a:lnTo>
                  <a:pt x="629462" y="464083"/>
                </a:lnTo>
                <a:lnTo>
                  <a:pt x="642061" y="454520"/>
                </a:lnTo>
                <a:lnTo>
                  <a:pt x="690460" y="416814"/>
                </a:lnTo>
                <a:lnTo>
                  <a:pt x="738517" y="381063"/>
                </a:lnTo>
                <a:lnTo>
                  <a:pt x="783297" y="349618"/>
                </a:lnTo>
                <a:lnTo>
                  <a:pt x="805954" y="334314"/>
                </a:lnTo>
                <a:lnTo>
                  <a:pt x="816927" y="324002"/>
                </a:lnTo>
                <a:lnTo>
                  <a:pt x="823569" y="311073"/>
                </a:lnTo>
                <a:lnTo>
                  <a:pt x="824992" y="296748"/>
                </a:lnTo>
                <a:close/>
              </a:path>
              <a:path w="9532620" h="8045450">
                <a:moveTo>
                  <a:pt x="9532531" y="7083234"/>
                </a:moveTo>
                <a:lnTo>
                  <a:pt x="9527248" y="7037248"/>
                </a:lnTo>
                <a:lnTo>
                  <a:pt x="9515361" y="6990397"/>
                </a:lnTo>
                <a:lnTo>
                  <a:pt x="9499092" y="6945249"/>
                </a:lnTo>
                <a:lnTo>
                  <a:pt x="9479953" y="6900773"/>
                </a:lnTo>
                <a:lnTo>
                  <a:pt x="9458300" y="6857162"/>
                </a:lnTo>
                <a:lnTo>
                  <a:pt x="9434474" y="6814579"/>
                </a:lnTo>
                <a:lnTo>
                  <a:pt x="9408871" y="6773202"/>
                </a:lnTo>
                <a:lnTo>
                  <a:pt x="9381820" y="6733210"/>
                </a:lnTo>
                <a:lnTo>
                  <a:pt x="9352242" y="6693497"/>
                </a:lnTo>
                <a:lnTo>
                  <a:pt x="9320809" y="6655549"/>
                </a:lnTo>
                <a:lnTo>
                  <a:pt x="9287675" y="6619265"/>
                </a:lnTo>
                <a:lnTo>
                  <a:pt x="9252953" y="6584556"/>
                </a:lnTo>
                <a:lnTo>
                  <a:pt x="9216796" y="6551333"/>
                </a:lnTo>
                <a:lnTo>
                  <a:pt x="9179420" y="6519608"/>
                </a:lnTo>
                <a:lnTo>
                  <a:pt x="9140711" y="6489052"/>
                </a:lnTo>
                <a:lnTo>
                  <a:pt x="9101049" y="6459804"/>
                </a:lnTo>
                <a:lnTo>
                  <a:pt x="9060497" y="6431699"/>
                </a:lnTo>
                <a:lnTo>
                  <a:pt x="9019184" y="6404661"/>
                </a:lnTo>
                <a:lnTo>
                  <a:pt x="8934920" y="6351854"/>
                </a:lnTo>
                <a:lnTo>
                  <a:pt x="8807374" y="6274435"/>
                </a:lnTo>
                <a:lnTo>
                  <a:pt x="8512772" y="6099378"/>
                </a:lnTo>
                <a:lnTo>
                  <a:pt x="8508009" y="6096533"/>
                </a:lnTo>
                <a:lnTo>
                  <a:pt x="8488870" y="6084735"/>
                </a:lnTo>
                <a:lnTo>
                  <a:pt x="8424951" y="6043765"/>
                </a:lnTo>
                <a:lnTo>
                  <a:pt x="8514347" y="6007786"/>
                </a:lnTo>
                <a:lnTo>
                  <a:pt x="8554720" y="5990399"/>
                </a:lnTo>
                <a:lnTo>
                  <a:pt x="8592731" y="5971197"/>
                </a:lnTo>
                <a:lnTo>
                  <a:pt x="8619592" y="5939739"/>
                </a:lnTo>
                <a:lnTo>
                  <a:pt x="8627478" y="5908637"/>
                </a:lnTo>
                <a:lnTo>
                  <a:pt x="8614143" y="5894286"/>
                </a:lnTo>
                <a:lnTo>
                  <a:pt x="8596528" y="5882691"/>
                </a:lnTo>
                <a:lnTo>
                  <a:pt x="8576805" y="5872619"/>
                </a:lnTo>
                <a:lnTo>
                  <a:pt x="8557196" y="5862828"/>
                </a:lnTo>
                <a:lnTo>
                  <a:pt x="8551583" y="5859818"/>
                </a:lnTo>
                <a:lnTo>
                  <a:pt x="8542007" y="5864047"/>
                </a:lnTo>
                <a:lnTo>
                  <a:pt x="8323707" y="5897575"/>
                </a:lnTo>
                <a:lnTo>
                  <a:pt x="8165541" y="5920156"/>
                </a:lnTo>
                <a:lnTo>
                  <a:pt x="8110499" y="5930150"/>
                </a:lnTo>
                <a:lnTo>
                  <a:pt x="8074177" y="5945619"/>
                </a:lnTo>
                <a:lnTo>
                  <a:pt x="8053921" y="5970397"/>
                </a:lnTo>
                <a:lnTo>
                  <a:pt x="8047164" y="6007786"/>
                </a:lnTo>
                <a:lnTo>
                  <a:pt x="8047075" y="6008306"/>
                </a:lnTo>
                <a:lnTo>
                  <a:pt x="8050962" y="6063183"/>
                </a:lnTo>
                <a:lnTo>
                  <a:pt x="8060245" y="6115139"/>
                </a:lnTo>
                <a:lnTo>
                  <a:pt x="8074088" y="6165113"/>
                </a:lnTo>
                <a:lnTo>
                  <a:pt x="8092135" y="6213221"/>
                </a:lnTo>
                <a:lnTo>
                  <a:pt x="8114017" y="6259601"/>
                </a:lnTo>
                <a:lnTo>
                  <a:pt x="8139366" y="6304381"/>
                </a:lnTo>
                <a:lnTo>
                  <a:pt x="8167840" y="6347701"/>
                </a:lnTo>
                <a:lnTo>
                  <a:pt x="8199056" y="6389675"/>
                </a:lnTo>
                <a:lnTo>
                  <a:pt x="8241754" y="6426162"/>
                </a:lnTo>
                <a:lnTo>
                  <a:pt x="8269427" y="6427927"/>
                </a:lnTo>
                <a:lnTo>
                  <a:pt x="8302993" y="6410960"/>
                </a:lnTo>
                <a:lnTo>
                  <a:pt x="8300402" y="6365062"/>
                </a:lnTo>
                <a:lnTo>
                  <a:pt x="8288185" y="6321730"/>
                </a:lnTo>
                <a:lnTo>
                  <a:pt x="8269491" y="6279680"/>
                </a:lnTo>
                <a:lnTo>
                  <a:pt x="8247469" y="6237681"/>
                </a:lnTo>
                <a:lnTo>
                  <a:pt x="8225244" y="6194463"/>
                </a:lnTo>
                <a:lnTo>
                  <a:pt x="8205965" y="6148781"/>
                </a:lnTo>
                <a:lnTo>
                  <a:pt x="8192757" y="6099378"/>
                </a:lnTo>
                <a:lnTo>
                  <a:pt x="8220227" y="6111227"/>
                </a:lnTo>
                <a:lnTo>
                  <a:pt x="8244192" y="6121285"/>
                </a:lnTo>
                <a:lnTo>
                  <a:pt x="8284858" y="6140869"/>
                </a:lnTo>
                <a:lnTo>
                  <a:pt x="8631809" y="6338989"/>
                </a:lnTo>
                <a:lnTo>
                  <a:pt x="8761006" y="6414732"/>
                </a:lnTo>
                <a:lnTo>
                  <a:pt x="8846325" y="6466484"/>
                </a:lnTo>
                <a:lnTo>
                  <a:pt x="8888666" y="6492849"/>
                </a:lnTo>
                <a:lnTo>
                  <a:pt x="8930767" y="6519608"/>
                </a:lnTo>
                <a:lnTo>
                  <a:pt x="8972893" y="6547917"/>
                </a:lnTo>
                <a:lnTo>
                  <a:pt x="9014041" y="6577965"/>
                </a:lnTo>
                <a:lnTo>
                  <a:pt x="9054249" y="6609537"/>
                </a:lnTo>
                <a:lnTo>
                  <a:pt x="9093556" y="6642430"/>
                </a:lnTo>
                <a:lnTo>
                  <a:pt x="9131986" y="6676441"/>
                </a:lnTo>
                <a:lnTo>
                  <a:pt x="9169590" y="6711340"/>
                </a:lnTo>
                <a:lnTo>
                  <a:pt x="9206408" y="6746938"/>
                </a:lnTo>
                <a:lnTo>
                  <a:pt x="9242463" y="6783032"/>
                </a:lnTo>
                <a:lnTo>
                  <a:pt x="9276067" y="6820789"/>
                </a:lnTo>
                <a:lnTo>
                  <a:pt x="9306598" y="6862115"/>
                </a:lnTo>
                <a:lnTo>
                  <a:pt x="9333954" y="6906120"/>
                </a:lnTo>
                <a:lnTo>
                  <a:pt x="9358071" y="6951866"/>
                </a:lnTo>
                <a:lnTo>
                  <a:pt x="9378848" y="6998475"/>
                </a:lnTo>
                <a:lnTo>
                  <a:pt x="9394050" y="7046011"/>
                </a:lnTo>
                <a:lnTo>
                  <a:pt x="9399765" y="7090753"/>
                </a:lnTo>
                <a:lnTo>
                  <a:pt x="9396146" y="7132650"/>
                </a:lnTo>
                <a:lnTo>
                  <a:pt x="9383408" y="7171449"/>
                </a:lnTo>
                <a:lnTo>
                  <a:pt x="9361487" y="7207732"/>
                </a:lnTo>
                <a:lnTo>
                  <a:pt x="9330728" y="7240816"/>
                </a:lnTo>
                <a:lnTo>
                  <a:pt x="9291218" y="7270877"/>
                </a:lnTo>
                <a:lnTo>
                  <a:pt x="9243098" y="7297877"/>
                </a:lnTo>
                <a:lnTo>
                  <a:pt x="9205468" y="7253021"/>
                </a:lnTo>
                <a:lnTo>
                  <a:pt x="9169159" y="7208888"/>
                </a:lnTo>
                <a:lnTo>
                  <a:pt x="9132265" y="7166915"/>
                </a:lnTo>
                <a:lnTo>
                  <a:pt x="9092844" y="7128599"/>
                </a:lnTo>
                <a:lnTo>
                  <a:pt x="9071381" y="7110514"/>
                </a:lnTo>
                <a:lnTo>
                  <a:pt x="9071381" y="7275690"/>
                </a:lnTo>
                <a:lnTo>
                  <a:pt x="9054732" y="7301738"/>
                </a:lnTo>
                <a:lnTo>
                  <a:pt x="9009177" y="7296658"/>
                </a:lnTo>
                <a:lnTo>
                  <a:pt x="8964943" y="7287082"/>
                </a:lnTo>
                <a:lnTo>
                  <a:pt x="8922029" y="7273061"/>
                </a:lnTo>
                <a:lnTo>
                  <a:pt x="8880488" y="7254595"/>
                </a:lnTo>
                <a:lnTo>
                  <a:pt x="8840343" y="7231723"/>
                </a:lnTo>
                <a:lnTo>
                  <a:pt x="8802395" y="7202754"/>
                </a:lnTo>
                <a:lnTo>
                  <a:pt x="8774303" y="7147547"/>
                </a:lnTo>
                <a:lnTo>
                  <a:pt x="8785492" y="7123316"/>
                </a:lnTo>
                <a:lnTo>
                  <a:pt x="8814524" y="7102576"/>
                </a:lnTo>
                <a:lnTo>
                  <a:pt x="8843975" y="7100684"/>
                </a:lnTo>
                <a:lnTo>
                  <a:pt x="8872512" y="7111555"/>
                </a:lnTo>
                <a:lnTo>
                  <a:pt x="8898826" y="7129056"/>
                </a:lnTo>
                <a:lnTo>
                  <a:pt x="8943061" y="7164273"/>
                </a:lnTo>
                <a:lnTo>
                  <a:pt x="8986152" y="7201001"/>
                </a:lnTo>
                <a:lnTo>
                  <a:pt x="9071381" y="7275690"/>
                </a:lnTo>
                <a:lnTo>
                  <a:pt x="9071381" y="7110514"/>
                </a:lnTo>
                <a:lnTo>
                  <a:pt x="9016784" y="7067042"/>
                </a:lnTo>
                <a:lnTo>
                  <a:pt x="8976563" y="7038911"/>
                </a:lnTo>
                <a:lnTo>
                  <a:pt x="8934933" y="7013499"/>
                </a:lnTo>
                <a:lnTo>
                  <a:pt x="8891930" y="6991490"/>
                </a:lnTo>
                <a:lnTo>
                  <a:pt x="8841156" y="6976580"/>
                </a:lnTo>
                <a:lnTo>
                  <a:pt x="8792578" y="6977786"/>
                </a:lnTo>
                <a:lnTo>
                  <a:pt x="8748027" y="6993356"/>
                </a:lnTo>
                <a:lnTo>
                  <a:pt x="8709355" y="7021525"/>
                </a:lnTo>
                <a:lnTo>
                  <a:pt x="8678405" y="7060552"/>
                </a:lnTo>
                <a:lnTo>
                  <a:pt x="8657450" y="7108304"/>
                </a:lnTo>
                <a:lnTo>
                  <a:pt x="8651354" y="7156564"/>
                </a:lnTo>
                <a:lnTo>
                  <a:pt x="8660066" y="7203973"/>
                </a:lnTo>
                <a:lnTo>
                  <a:pt x="8683498" y="7249198"/>
                </a:lnTo>
                <a:lnTo>
                  <a:pt x="8721598" y="7290905"/>
                </a:lnTo>
                <a:lnTo>
                  <a:pt x="8764702" y="7324522"/>
                </a:lnTo>
                <a:lnTo>
                  <a:pt x="8810092" y="7352766"/>
                </a:lnTo>
                <a:lnTo>
                  <a:pt x="8857526" y="7376122"/>
                </a:lnTo>
                <a:lnTo>
                  <a:pt x="8906802" y="7395032"/>
                </a:lnTo>
                <a:lnTo>
                  <a:pt x="8957704" y="7409993"/>
                </a:lnTo>
                <a:lnTo>
                  <a:pt x="9010002" y="7421448"/>
                </a:lnTo>
                <a:lnTo>
                  <a:pt x="9063495" y="7429868"/>
                </a:lnTo>
                <a:lnTo>
                  <a:pt x="9154427" y="7438123"/>
                </a:lnTo>
                <a:lnTo>
                  <a:pt x="9174658" y="7472845"/>
                </a:lnTo>
                <a:lnTo>
                  <a:pt x="9190711" y="7505243"/>
                </a:lnTo>
                <a:lnTo>
                  <a:pt x="9202306" y="7536116"/>
                </a:lnTo>
                <a:lnTo>
                  <a:pt x="9209151" y="7566292"/>
                </a:lnTo>
                <a:lnTo>
                  <a:pt x="9210967" y="7596606"/>
                </a:lnTo>
                <a:lnTo>
                  <a:pt x="9207449" y="7627887"/>
                </a:lnTo>
                <a:lnTo>
                  <a:pt x="9183281" y="7696594"/>
                </a:lnTo>
                <a:lnTo>
                  <a:pt x="9162047" y="7735684"/>
                </a:lnTo>
                <a:lnTo>
                  <a:pt x="9134335" y="7779029"/>
                </a:lnTo>
                <a:lnTo>
                  <a:pt x="9099842" y="7827454"/>
                </a:lnTo>
                <a:lnTo>
                  <a:pt x="9058300" y="7881772"/>
                </a:lnTo>
                <a:lnTo>
                  <a:pt x="9009393" y="7942821"/>
                </a:lnTo>
                <a:lnTo>
                  <a:pt x="8952852" y="8011427"/>
                </a:lnTo>
                <a:lnTo>
                  <a:pt x="8988107" y="8039684"/>
                </a:lnTo>
                <a:lnTo>
                  <a:pt x="9059278" y="8034287"/>
                </a:lnTo>
                <a:lnTo>
                  <a:pt x="9094521" y="8013916"/>
                </a:lnTo>
                <a:lnTo>
                  <a:pt x="9129585" y="7987754"/>
                </a:lnTo>
                <a:lnTo>
                  <a:pt x="9162517" y="7957007"/>
                </a:lnTo>
                <a:lnTo>
                  <a:pt x="9193047" y="7922273"/>
                </a:lnTo>
                <a:lnTo>
                  <a:pt x="9220975" y="7884096"/>
                </a:lnTo>
                <a:lnTo>
                  <a:pt x="9246057" y="7843075"/>
                </a:lnTo>
                <a:lnTo>
                  <a:pt x="9268041" y="7799794"/>
                </a:lnTo>
                <a:lnTo>
                  <a:pt x="9286697" y="7754798"/>
                </a:lnTo>
                <a:lnTo>
                  <a:pt x="9301810" y="7708684"/>
                </a:lnTo>
                <a:lnTo>
                  <a:pt x="9313126" y="7662011"/>
                </a:lnTo>
                <a:lnTo>
                  <a:pt x="9320416" y="7615364"/>
                </a:lnTo>
                <a:lnTo>
                  <a:pt x="9323451" y="7569327"/>
                </a:lnTo>
                <a:lnTo>
                  <a:pt x="9321978" y="7524470"/>
                </a:lnTo>
                <a:lnTo>
                  <a:pt x="9315780" y="7481354"/>
                </a:lnTo>
                <a:lnTo>
                  <a:pt x="9312796" y="7467498"/>
                </a:lnTo>
                <a:lnTo>
                  <a:pt x="9309494" y="7453350"/>
                </a:lnTo>
                <a:lnTo>
                  <a:pt x="9305950" y="7438530"/>
                </a:lnTo>
                <a:lnTo>
                  <a:pt x="9302204" y="7422667"/>
                </a:lnTo>
                <a:lnTo>
                  <a:pt x="9350311" y="7395172"/>
                </a:lnTo>
                <a:lnTo>
                  <a:pt x="9404109" y="7357110"/>
                </a:lnTo>
                <a:lnTo>
                  <a:pt x="9438538" y="7325093"/>
                </a:lnTo>
                <a:lnTo>
                  <a:pt x="9458274" y="7301738"/>
                </a:lnTo>
                <a:lnTo>
                  <a:pt x="9461538" y="7297877"/>
                </a:lnTo>
                <a:lnTo>
                  <a:pt x="9492247" y="7252830"/>
                </a:lnTo>
                <a:lnTo>
                  <a:pt x="9511068" y="7213130"/>
                </a:lnTo>
                <a:lnTo>
                  <a:pt x="9524149" y="7171652"/>
                </a:lnTo>
                <a:lnTo>
                  <a:pt x="9531274" y="7129056"/>
                </a:lnTo>
                <a:lnTo>
                  <a:pt x="9531350" y="7128599"/>
                </a:lnTo>
                <a:lnTo>
                  <a:pt x="9531439" y="7128053"/>
                </a:lnTo>
                <a:lnTo>
                  <a:pt x="9532531" y="7083234"/>
                </a:lnTo>
                <a:close/>
              </a:path>
            </a:pathLst>
          </a:custGeom>
          <a:solidFill>
            <a:srgbClr val="FFF1D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bg object 21"/>
          <p:cNvSpPr/>
          <p:nvPr/>
        </p:nvSpPr>
        <p:spPr>
          <a:xfrm>
            <a:off x="1043558" y="17511275"/>
            <a:ext cx="9215120" cy="534670"/>
          </a:xfrm>
          <a:custGeom>
            <a:avLst/>
            <a:gdLst/>
            <a:ahLst/>
            <a:cxnLst/>
            <a:rect l="l" t="t" r="r" b="b"/>
            <a:pathLst>
              <a:path w="9215120" h="534669">
                <a:moveTo>
                  <a:pt x="5437388" y="533400"/>
                </a:moveTo>
                <a:lnTo>
                  <a:pt x="4672967" y="533400"/>
                </a:lnTo>
                <a:lnTo>
                  <a:pt x="4724784" y="534670"/>
                </a:lnTo>
                <a:lnTo>
                  <a:pt x="5386644" y="534670"/>
                </a:lnTo>
                <a:lnTo>
                  <a:pt x="5437388" y="533400"/>
                </a:lnTo>
                <a:close/>
              </a:path>
              <a:path w="9215120" h="534669">
                <a:moveTo>
                  <a:pt x="5589618" y="532130"/>
                </a:moveTo>
                <a:lnTo>
                  <a:pt x="4517516" y="532130"/>
                </a:lnTo>
                <a:lnTo>
                  <a:pt x="4569332" y="533400"/>
                </a:lnTo>
                <a:lnTo>
                  <a:pt x="5538875" y="533400"/>
                </a:lnTo>
                <a:lnTo>
                  <a:pt x="5589618" y="532130"/>
                </a:lnTo>
                <a:close/>
              </a:path>
              <a:path w="9215120" h="534669">
                <a:moveTo>
                  <a:pt x="56169" y="0"/>
                </a:moveTo>
                <a:lnTo>
                  <a:pt x="27299" y="13970"/>
                </a:lnTo>
                <a:lnTo>
                  <a:pt x="8140" y="39370"/>
                </a:lnTo>
                <a:lnTo>
                  <a:pt x="0" y="71120"/>
                </a:lnTo>
                <a:lnTo>
                  <a:pt x="4182" y="105410"/>
                </a:lnTo>
                <a:lnTo>
                  <a:pt x="21995" y="134620"/>
                </a:lnTo>
                <a:lnTo>
                  <a:pt x="54744" y="154940"/>
                </a:lnTo>
                <a:lnTo>
                  <a:pt x="101714" y="168910"/>
                </a:lnTo>
                <a:lnTo>
                  <a:pt x="149030" y="184150"/>
                </a:lnTo>
                <a:lnTo>
                  <a:pt x="196651" y="196850"/>
                </a:lnTo>
                <a:lnTo>
                  <a:pt x="340963" y="231140"/>
                </a:lnTo>
                <a:lnTo>
                  <a:pt x="389419" y="241300"/>
                </a:lnTo>
                <a:lnTo>
                  <a:pt x="535292" y="267970"/>
                </a:lnTo>
                <a:lnTo>
                  <a:pt x="632570" y="283210"/>
                </a:lnTo>
                <a:lnTo>
                  <a:pt x="682030" y="292100"/>
                </a:lnTo>
                <a:lnTo>
                  <a:pt x="731534" y="299720"/>
                </a:lnTo>
                <a:lnTo>
                  <a:pt x="781079" y="306070"/>
                </a:lnTo>
                <a:lnTo>
                  <a:pt x="830662" y="313690"/>
                </a:lnTo>
                <a:lnTo>
                  <a:pt x="880281" y="320040"/>
                </a:lnTo>
                <a:lnTo>
                  <a:pt x="929933" y="327660"/>
                </a:lnTo>
                <a:lnTo>
                  <a:pt x="979615" y="334010"/>
                </a:lnTo>
                <a:lnTo>
                  <a:pt x="1029325" y="339090"/>
                </a:lnTo>
                <a:lnTo>
                  <a:pt x="1128817" y="351790"/>
                </a:lnTo>
                <a:lnTo>
                  <a:pt x="1228389" y="361950"/>
                </a:lnTo>
                <a:lnTo>
                  <a:pt x="1278198" y="368300"/>
                </a:lnTo>
                <a:lnTo>
                  <a:pt x="1427687" y="383540"/>
                </a:lnTo>
                <a:lnTo>
                  <a:pt x="1477528" y="387350"/>
                </a:lnTo>
                <a:lnTo>
                  <a:pt x="1579615" y="397510"/>
                </a:lnTo>
                <a:lnTo>
                  <a:pt x="1630676" y="401320"/>
                </a:lnTo>
                <a:lnTo>
                  <a:pt x="1681748" y="406400"/>
                </a:lnTo>
                <a:lnTo>
                  <a:pt x="1732829" y="410210"/>
                </a:lnTo>
                <a:lnTo>
                  <a:pt x="1783921" y="415290"/>
                </a:lnTo>
                <a:lnTo>
                  <a:pt x="2192940" y="445770"/>
                </a:lnTo>
                <a:lnTo>
                  <a:pt x="2244095" y="448310"/>
                </a:lnTo>
                <a:lnTo>
                  <a:pt x="2346418" y="455930"/>
                </a:lnTo>
                <a:lnTo>
                  <a:pt x="2448755" y="461010"/>
                </a:lnTo>
                <a:lnTo>
                  <a:pt x="2499926" y="464820"/>
                </a:lnTo>
                <a:lnTo>
                  <a:pt x="2551564" y="467360"/>
                </a:lnTo>
                <a:lnTo>
                  <a:pt x="2603206" y="471170"/>
                </a:lnTo>
                <a:lnTo>
                  <a:pt x="3119839" y="496570"/>
                </a:lnTo>
                <a:lnTo>
                  <a:pt x="3171521" y="497840"/>
                </a:lnTo>
                <a:lnTo>
                  <a:pt x="3274894" y="502920"/>
                </a:lnTo>
                <a:lnTo>
                  <a:pt x="3326584" y="504190"/>
                </a:lnTo>
                <a:lnTo>
                  <a:pt x="3378276" y="506730"/>
                </a:lnTo>
                <a:lnTo>
                  <a:pt x="3481668" y="509270"/>
                </a:lnTo>
                <a:lnTo>
                  <a:pt x="3533367" y="511810"/>
                </a:lnTo>
                <a:lnTo>
                  <a:pt x="3688570" y="515620"/>
                </a:lnTo>
                <a:lnTo>
                  <a:pt x="3740371" y="518160"/>
                </a:lnTo>
                <a:lnTo>
                  <a:pt x="3947586" y="523240"/>
                </a:lnTo>
                <a:lnTo>
                  <a:pt x="3999393" y="523240"/>
                </a:lnTo>
                <a:lnTo>
                  <a:pt x="4206631" y="528320"/>
                </a:lnTo>
                <a:lnTo>
                  <a:pt x="4258443" y="528320"/>
                </a:lnTo>
                <a:lnTo>
                  <a:pt x="4362070" y="530860"/>
                </a:lnTo>
                <a:lnTo>
                  <a:pt x="4413885" y="530860"/>
                </a:lnTo>
                <a:lnTo>
                  <a:pt x="4465700" y="532130"/>
                </a:lnTo>
                <a:lnTo>
                  <a:pt x="5640361" y="532130"/>
                </a:lnTo>
                <a:lnTo>
                  <a:pt x="5741845" y="529590"/>
                </a:lnTo>
                <a:lnTo>
                  <a:pt x="5792586" y="529590"/>
                </a:lnTo>
                <a:lnTo>
                  <a:pt x="5944808" y="525780"/>
                </a:lnTo>
                <a:lnTo>
                  <a:pt x="5995548" y="525780"/>
                </a:lnTo>
                <a:lnTo>
                  <a:pt x="6150367" y="521970"/>
                </a:lnTo>
                <a:lnTo>
                  <a:pt x="6201970" y="519430"/>
                </a:lnTo>
                <a:lnTo>
                  <a:pt x="6408365" y="514350"/>
                </a:lnTo>
                <a:lnTo>
                  <a:pt x="6459959" y="511810"/>
                </a:lnTo>
                <a:lnTo>
                  <a:pt x="6511550" y="510540"/>
                </a:lnTo>
                <a:lnTo>
                  <a:pt x="6563138" y="508000"/>
                </a:lnTo>
                <a:lnTo>
                  <a:pt x="6614723" y="506730"/>
                </a:lnTo>
                <a:lnTo>
                  <a:pt x="6666305" y="504190"/>
                </a:lnTo>
                <a:lnTo>
                  <a:pt x="6717884" y="502920"/>
                </a:lnTo>
                <a:lnTo>
                  <a:pt x="6872601" y="495300"/>
                </a:lnTo>
                <a:lnTo>
                  <a:pt x="6924165" y="494030"/>
                </a:lnTo>
                <a:lnTo>
                  <a:pt x="7027282" y="488950"/>
                </a:lnTo>
                <a:lnTo>
                  <a:pt x="7078834" y="485140"/>
                </a:lnTo>
                <a:lnTo>
                  <a:pt x="7232534" y="477520"/>
                </a:lnTo>
                <a:lnTo>
                  <a:pt x="7283759" y="473710"/>
                </a:lnTo>
                <a:lnTo>
                  <a:pt x="7334979" y="471170"/>
                </a:lnTo>
                <a:lnTo>
                  <a:pt x="7386193" y="467360"/>
                </a:lnTo>
                <a:lnTo>
                  <a:pt x="7437399" y="464820"/>
                </a:lnTo>
                <a:lnTo>
                  <a:pt x="7744435" y="441960"/>
                </a:lnTo>
                <a:lnTo>
                  <a:pt x="7795566" y="436880"/>
                </a:lnTo>
                <a:lnTo>
                  <a:pt x="7846682" y="433070"/>
                </a:lnTo>
                <a:lnTo>
                  <a:pt x="8153489" y="402590"/>
                </a:lnTo>
                <a:lnTo>
                  <a:pt x="8409023" y="370840"/>
                </a:lnTo>
                <a:lnTo>
                  <a:pt x="8468449" y="361950"/>
                </a:lnTo>
                <a:lnTo>
                  <a:pt x="4783373" y="361950"/>
                </a:lnTo>
                <a:lnTo>
                  <a:pt x="4731933" y="360680"/>
                </a:lnTo>
                <a:lnTo>
                  <a:pt x="4577616" y="360680"/>
                </a:lnTo>
                <a:lnTo>
                  <a:pt x="4526177" y="359410"/>
                </a:lnTo>
                <a:lnTo>
                  <a:pt x="4474740" y="359410"/>
                </a:lnTo>
                <a:lnTo>
                  <a:pt x="4423302" y="358140"/>
                </a:lnTo>
                <a:lnTo>
                  <a:pt x="4371866" y="358140"/>
                </a:lnTo>
                <a:lnTo>
                  <a:pt x="4320430" y="356870"/>
                </a:lnTo>
                <a:lnTo>
                  <a:pt x="4268994" y="356870"/>
                </a:lnTo>
                <a:lnTo>
                  <a:pt x="4217560" y="355600"/>
                </a:lnTo>
                <a:lnTo>
                  <a:pt x="4166126" y="355600"/>
                </a:lnTo>
                <a:lnTo>
                  <a:pt x="3960401" y="350520"/>
                </a:lnTo>
                <a:lnTo>
                  <a:pt x="3908973" y="350520"/>
                </a:lnTo>
                <a:lnTo>
                  <a:pt x="3458996" y="339090"/>
                </a:lnTo>
                <a:lnTo>
                  <a:pt x="3409003" y="336550"/>
                </a:lnTo>
                <a:lnTo>
                  <a:pt x="3309022" y="334010"/>
                </a:lnTo>
                <a:lnTo>
                  <a:pt x="3259033" y="331470"/>
                </a:lnTo>
                <a:lnTo>
                  <a:pt x="3159063" y="328930"/>
                </a:lnTo>
                <a:lnTo>
                  <a:pt x="3109081" y="326390"/>
                </a:lnTo>
                <a:lnTo>
                  <a:pt x="3059101" y="325120"/>
                </a:lnTo>
                <a:lnTo>
                  <a:pt x="3009124" y="322580"/>
                </a:lnTo>
                <a:lnTo>
                  <a:pt x="2959149" y="321310"/>
                </a:lnTo>
                <a:lnTo>
                  <a:pt x="2859209" y="316230"/>
                </a:lnTo>
                <a:lnTo>
                  <a:pt x="2809243" y="314960"/>
                </a:lnTo>
                <a:lnTo>
                  <a:pt x="2309658" y="289560"/>
                </a:lnTo>
                <a:lnTo>
                  <a:pt x="2259722" y="285750"/>
                </a:lnTo>
                <a:lnTo>
                  <a:pt x="2159864" y="280670"/>
                </a:lnTo>
                <a:lnTo>
                  <a:pt x="2060029" y="273050"/>
                </a:lnTo>
                <a:lnTo>
                  <a:pt x="2010121" y="270510"/>
                </a:lnTo>
                <a:lnTo>
                  <a:pt x="1659101" y="243840"/>
                </a:lnTo>
                <a:lnTo>
                  <a:pt x="1607391" y="238760"/>
                </a:lnTo>
                <a:lnTo>
                  <a:pt x="1555691" y="234950"/>
                </a:lnTo>
                <a:lnTo>
                  <a:pt x="1452325" y="224790"/>
                </a:lnTo>
                <a:lnTo>
                  <a:pt x="1400660" y="220980"/>
                </a:lnTo>
                <a:lnTo>
                  <a:pt x="1349010" y="215900"/>
                </a:lnTo>
                <a:lnTo>
                  <a:pt x="1297375" y="209550"/>
                </a:lnTo>
                <a:lnTo>
                  <a:pt x="1190948" y="199390"/>
                </a:lnTo>
                <a:lnTo>
                  <a:pt x="1163550" y="195580"/>
                </a:lnTo>
                <a:lnTo>
                  <a:pt x="1121319" y="191770"/>
                </a:lnTo>
                <a:lnTo>
                  <a:pt x="1108796" y="189230"/>
                </a:lnTo>
                <a:lnTo>
                  <a:pt x="1109673" y="189230"/>
                </a:lnTo>
                <a:lnTo>
                  <a:pt x="1061150" y="184150"/>
                </a:lnTo>
                <a:lnTo>
                  <a:pt x="1047531" y="182880"/>
                </a:lnTo>
                <a:lnTo>
                  <a:pt x="896252" y="163830"/>
                </a:lnTo>
                <a:lnTo>
                  <a:pt x="845883" y="156210"/>
                </a:lnTo>
                <a:lnTo>
                  <a:pt x="796300" y="149860"/>
                </a:lnTo>
                <a:lnTo>
                  <a:pt x="598019" y="119380"/>
                </a:lnTo>
                <a:lnTo>
                  <a:pt x="449893" y="92710"/>
                </a:lnTo>
                <a:lnTo>
                  <a:pt x="351706" y="72390"/>
                </a:lnTo>
                <a:lnTo>
                  <a:pt x="302838" y="60960"/>
                </a:lnTo>
                <a:lnTo>
                  <a:pt x="254147" y="48260"/>
                </a:lnTo>
                <a:lnTo>
                  <a:pt x="205651" y="36830"/>
                </a:lnTo>
                <a:lnTo>
                  <a:pt x="177427" y="27940"/>
                </a:lnTo>
                <a:lnTo>
                  <a:pt x="149308" y="20320"/>
                </a:lnTo>
                <a:lnTo>
                  <a:pt x="93445" y="2540"/>
                </a:lnTo>
                <a:lnTo>
                  <a:pt x="56169" y="0"/>
                </a:lnTo>
                <a:close/>
              </a:path>
              <a:path w="9215120" h="534669">
                <a:moveTo>
                  <a:pt x="9211800" y="71120"/>
                </a:moveTo>
                <a:lnTo>
                  <a:pt x="9018528" y="71120"/>
                </a:lnTo>
                <a:lnTo>
                  <a:pt x="9013078" y="73660"/>
                </a:lnTo>
                <a:lnTo>
                  <a:pt x="9010686" y="74799"/>
                </a:lnTo>
                <a:lnTo>
                  <a:pt x="9010069" y="75062"/>
                </a:lnTo>
                <a:lnTo>
                  <a:pt x="8938821" y="100330"/>
                </a:lnTo>
                <a:lnTo>
                  <a:pt x="8887257" y="116840"/>
                </a:lnTo>
                <a:lnTo>
                  <a:pt x="8835145" y="130810"/>
                </a:lnTo>
                <a:lnTo>
                  <a:pt x="8782761" y="143510"/>
                </a:lnTo>
                <a:lnTo>
                  <a:pt x="8749392" y="149860"/>
                </a:lnTo>
                <a:lnTo>
                  <a:pt x="8715935" y="157480"/>
                </a:lnTo>
                <a:lnTo>
                  <a:pt x="8648818" y="170180"/>
                </a:lnTo>
                <a:lnTo>
                  <a:pt x="8631007" y="173990"/>
                </a:lnTo>
                <a:lnTo>
                  <a:pt x="8613181" y="176530"/>
                </a:lnTo>
                <a:lnTo>
                  <a:pt x="8595342" y="180340"/>
                </a:lnTo>
                <a:lnTo>
                  <a:pt x="8577490" y="182880"/>
                </a:lnTo>
                <a:lnTo>
                  <a:pt x="8558881" y="186690"/>
                </a:lnTo>
                <a:lnTo>
                  <a:pt x="8533921" y="190500"/>
                </a:lnTo>
                <a:lnTo>
                  <a:pt x="8495283" y="196850"/>
                </a:lnTo>
                <a:lnTo>
                  <a:pt x="8482048" y="198120"/>
                </a:lnTo>
                <a:lnTo>
                  <a:pt x="8453733" y="203200"/>
                </a:lnTo>
                <a:lnTo>
                  <a:pt x="8410288" y="208280"/>
                </a:lnTo>
                <a:lnTo>
                  <a:pt x="8388527" y="212090"/>
                </a:lnTo>
                <a:lnTo>
                  <a:pt x="8344984" y="217170"/>
                </a:lnTo>
                <a:lnTo>
                  <a:pt x="8299326" y="223520"/>
                </a:lnTo>
                <a:lnTo>
                  <a:pt x="8162194" y="238760"/>
                </a:lnTo>
                <a:lnTo>
                  <a:pt x="8110815" y="243840"/>
                </a:lnTo>
                <a:lnTo>
                  <a:pt x="8059413" y="250190"/>
                </a:lnTo>
                <a:lnTo>
                  <a:pt x="8007990" y="255270"/>
                </a:lnTo>
                <a:lnTo>
                  <a:pt x="7956547" y="259080"/>
                </a:lnTo>
                <a:lnTo>
                  <a:pt x="7853605" y="269240"/>
                </a:lnTo>
                <a:lnTo>
                  <a:pt x="7492874" y="295910"/>
                </a:lnTo>
                <a:lnTo>
                  <a:pt x="7441304" y="298450"/>
                </a:lnTo>
                <a:lnTo>
                  <a:pt x="7389728" y="302260"/>
                </a:lnTo>
                <a:lnTo>
                  <a:pt x="7338148" y="304800"/>
                </a:lnTo>
                <a:lnTo>
                  <a:pt x="7286566" y="308610"/>
                </a:lnTo>
                <a:lnTo>
                  <a:pt x="6987845" y="323850"/>
                </a:lnTo>
                <a:lnTo>
                  <a:pt x="6938044" y="325120"/>
                </a:lnTo>
                <a:lnTo>
                  <a:pt x="6838430" y="330200"/>
                </a:lnTo>
                <a:lnTo>
                  <a:pt x="6788617" y="331470"/>
                </a:lnTo>
                <a:lnTo>
                  <a:pt x="6738802" y="334010"/>
                </a:lnTo>
                <a:lnTo>
                  <a:pt x="6688984" y="335280"/>
                </a:lnTo>
                <a:lnTo>
                  <a:pt x="6639163" y="337820"/>
                </a:lnTo>
                <a:lnTo>
                  <a:pt x="6439857" y="342900"/>
                </a:lnTo>
                <a:lnTo>
                  <a:pt x="6390026" y="345440"/>
                </a:lnTo>
                <a:lnTo>
                  <a:pt x="6190598" y="350520"/>
                </a:lnTo>
                <a:lnTo>
                  <a:pt x="6140671" y="350520"/>
                </a:lnTo>
                <a:lnTo>
                  <a:pt x="5990881" y="354330"/>
                </a:lnTo>
                <a:lnTo>
                  <a:pt x="5940949" y="354330"/>
                </a:lnTo>
                <a:lnTo>
                  <a:pt x="5841083" y="356870"/>
                </a:lnTo>
                <a:lnTo>
                  <a:pt x="5791148" y="356870"/>
                </a:lnTo>
                <a:lnTo>
                  <a:pt x="5741213" y="358140"/>
                </a:lnTo>
                <a:lnTo>
                  <a:pt x="5641341" y="358140"/>
                </a:lnTo>
                <a:lnTo>
                  <a:pt x="5591404" y="359410"/>
                </a:lnTo>
                <a:lnTo>
                  <a:pt x="5541466" y="359410"/>
                </a:lnTo>
                <a:lnTo>
                  <a:pt x="5491528" y="360680"/>
                </a:lnTo>
                <a:lnTo>
                  <a:pt x="5291773" y="360680"/>
                </a:lnTo>
                <a:lnTo>
                  <a:pt x="5241833" y="361950"/>
                </a:lnTo>
                <a:lnTo>
                  <a:pt x="8468449" y="361950"/>
                </a:lnTo>
                <a:lnTo>
                  <a:pt x="8510896" y="355600"/>
                </a:lnTo>
                <a:lnTo>
                  <a:pt x="8561725" y="346710"/>
                </a:lnTo>
                <a:lnTo>
                  <a:pt x="8612470" y="339090"/>
                </a:lnTo>
                <a:lnTo>
                  <a:pt x="8663123" y="328930"/>
                </a:lnTo>
                <a:lnTo>
                  <a:pt x="8713674" y="320040"/>
                </a:lnTo>
                <a:lnTo>
                  <a:pt x="8760897" y="309880"/>
                </a:lnTo>
                <a:lnTo>
                  <a:pt x="8808788" y="300990"/>
                </a:lnTo>
                <a:lnTo>
                  <a:pt x="8905143" y="278130"/>
                </a:lnTo>
                <a:lnTo>
                  <a:pt x="8952892" y="264160"/>
                </a:lnTo>
                <a:lnTo>
                  <a:pt x="8999879" y="248920"/>
                </a:lnTo>
                <a:lnTo>
                  <a:pt x="9045745" y="231140"/>
                </a:lnTo>
                <a:lnTo>
                  <a:pt x="9090134" y="210820"/>
                </a:lnTo>
                <a:lnTo>
                  <a:pt x="9132688" y="187960"/>
                </a:lnTo>
                <a:lnTo>
                  <a:pt x="9178783" y="154940"/>
                </a:lnTo>
                <a:lnTo>
                  <a:pt x="9213098" y="110490"/>
                </a:lnTo>
                <a:lnTo>
                  <a:pt x="9214439" y="82550"/>
                </a:lnTo>
                <a:lnTo>
                  <a:pt x="9214560" y="80010"/>
                </a:lnTo>
                <a:lnTo>
                  <a:pt x="9214682" y="77470"/>
                </a:lnTo>
                <a:lnTo>
                  <a:pt x="9211800" y="71120"/>
                </a:lnTo>
                <a:close/>
              </a:path>
              <a:path w="9215120" h="534669">
                <a:moveTo>
                  <a:pt x="9075621" y="37302"/>
                </a:moveTo>
                <a:lnTo>
                  <a:pt x="9072040" y="39370"/>
                </a:lnTo>
                <a:lnTo>
                  <a:pt x="9065219" y="44450"/>
                </a:lnTo>
                <a:lnTo>
                  <a:pt x="9058389" y="48260"/>
                </a:lnTo>
                <a:lnTo>
                  <a:pt x="9051485" y="53340"/>
                </a:lnTo>
                <a:lnTo>
                  <a:pt x="9044439" y="57150"/>
                </a:lnTo>
                <a:lnTo>
                  <a:pt x="9036514" y="60960"/>
                </a:lnTo>
                <a:lnTo>
                  <a:pt x="9028480" y="66040"/>
                </a:lnTo>
                <a:lnTo>
                  <a:pt x="9012388" y="73660"/>
                </a:lnTo>
                <a:lnTo>
                  <a:pt x="9010158" y="75062"/>
                </a:lnTo>
                <a:lnTo>
                  <a:pt x="9015461" y="72390"/>
                </a:lnTo>
                <a:lnTo>
                  <a:pt x="9018528" y="71120"/>
                </a:lnTo>
                <a:lnTo>
                  <a:pt x="9211800" y="71120"/>
                </a:lnTo>
                <a:lnTo>
                  <a:pt x="9201422" y="48260"/>
                </a:lnTo>
                <a:lnTo>
                  <a:pt x="9195072" y="41910"/>
                </a:lnTo>
                <a:lnTo>
                  <a:pt x="9069821" y="41910"/>
                </a:lnTo>
                <a:lnTo>
                  <a:pt x="9072817" y="40761"/>
                </a:lnTo>
                <a:lnTo>
                  <a:pt x="9072974" y="40761"/>
                </a:lnTo>
                <a:lnTo>
                  <a:pt x="9073229" y="40547"/>
                </a:lnTo>
                <a:lnTo>
                  <a:pt x="9075621" y="37302"/>
                </a:lnTo>
                <a:close/>
              </a:path>
              <a:path w="9215120" h="534669">
                <a:moveTo>
                  <a:pt x="9188722" y="35560"/>
                </a:moveTo>
                <a:lnTo>
                  <a:pt x="9078638" y="35560"/>
                </a:lnTo>
                <a:lnTo>
                  <a:pt x="9077653" y="36830"/>
                </a:lnTo>
                <a:lnTo>
                  <a:pt x="9073220" y="40547"/>
                </a:lnTo>
                <a:lnTo>
                  <a:pt x="9072997" y="40761"/>
                </a:lnTo>
                <a:lnTo>
                  <a:pt x="9072866" y="41026"/>
                </a:lnTo>
                <a:lnTo>
                  <a:pt x="9072247" y="41026"/>
                </a:lnTo>
                <a:lnTo>
                  <a:pt x="9069821" y="41910"/>
                </a:lnTo>
                <a:lnTo>
                  <a:pt x="9195072" y="41910"/>
                </a:lnTo>
                <a:lnTo>
                  <a:pt x="9194188" y="41026"/>
                </a:lnTo>
                <a:lnTo>
                  <a:pt x="9072866" y="41026"/>
                </a:lnTo>
                <a:lnTo>
                  <a:pt x="9073062" y="40761"/>
                </a:lnTo>
                <a:lnTo>
                  <a:pt x="9193923" y="40761"/>
                </a:lnTo>
                <a:lnTo>
                  <a:pt x="9188722" y="35560"/>
                </a:lnTo>
                <a:close/>
              </a:path>
              <a:path w="9215120" h="534669">
                <a:moveTo>
                  <a:pt x="9072974" y="40761"/>
                </a:moveTo>
                <a:lnTo>
                  <a:pt x="9072817" y="40761"/>
                </a:lnTo>
                <a:lnTo>
                  <a:pt x="9072125" y="41026"/>
                </a:lnTo>
                <a:lnTo>
                  <a:pt x="9072974" y="40761"/>
                </a:lnTo>
                <a:close/>
              </a:path>
              <a:path w="9215120" h="534669">
                <a:moveTo>
                  <a:pt x="9078638" y="35560"/>
                </a:moveTo>
                <a:lnTo>
                  <a:pt x="9075621" y="37302"/>
                </a:lnTo>
                <a:lnTo>
                  <a:pt x="9073220" y="40547"/>
                </a:lnTo>
                <a:lnTo>
                  <a:pt x="9077653" y="36830"/>
                </a:lnTo>
                <a:lnTo>
                  <a:pt x="9078638" y="35560"/>
                </a:lnTo>
                <a:close/>
              </a:path>
              <a:path w="9215120" h="534669">
                <a:moveTo>
                  <a:pt x="9146262" y="11430"/>
                </a:moveTo>
                <a:lnTo>
                  <a:pt x="9112308" y="13970"/>
                </a:lnTo>
                <a:lnTo>
                  <a:pt x="9079401" y="33020"/>
                </a:lnTo>
                <a:lnTo>
                  <a:pt x="9076909" y="35560"/>
                </a:lnTo>
                <a:lnTo>
                  <a:pt x="9075621" y="37302"/>
                </a:lnTo>
                <a:lnTo>
                  <a:pt x="9078638" y="35560"/>
                </a:lnTo>
                <a:lnTo>
                  <a:pt x="9188722" y="35560"/>
                </a:lnTo>
                <a:lnTo>
                  <a:pt x="9177291" y="24130"/>
                </a:lnTo>
                <a:lnTo>
                  <a:pt x="9146262" y="11430"/>
                </a:lnTo>
                <a:close/>
              </a:path>
            </a:pathLst>
          </a:custGeom>
          <a:solidFill>
            <a:srgbClr val="622A3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797474" y="673446"/>
            <a:ext cx="3952240" cy="14681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300" b="1" i="0">
                <a:solidFill>
                  <a:srgbClr val="2F2C28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08000" y="1168400"/>
            <a:ext cx="9144000" cy="3352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454400" y="4724400"/>
            <a:ext cx="3251200" cy="254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08000" y="4724400"/>
            <a:ext cx="2336800" cy="254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7315200" y="4724400"/>
            <a:ext cx="2336800" cy="254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55879" rIns="0" bIns="0" rtlCol="0" vert="horz">
            <a:spAutoFit/>
          </a:bodyPr>
          <a:lstStyle/>
          <a:p>
            <a:pPr marL="539750" marR="5080" indent="-527685">
              <a:lnSpc>
                <a:spcPts val="3700"/>
              </a:lnSpc>
              <a:spcBef>
                <a:spcPts val="439"/>
              </a:spcBef>
            </a:pPr>
            <a:r>
              <a:rPr dirty="0"/>
              <a:t>Estamos</a:t>
            </a:r>
            <a:r>
              <a:rPr dirty="0" spc="-170"/>
              <a:t> </a:t>
            </a:r>
            <a:r>
              <a:rPr dirty="0" spc="-20"/>
              <a:t>cocinando </a:t>
            </a:r>
            <a:r>
              <a:rPr dirty="0"/>
              <a:t>algo</a:t>
            </a:r>
            <a:r>
              <a:rPr dirty="0" spc="-75"/>
              <a:t> </a:t>
            </a:r>
            <a:r>
              <a:rPr dirty="0" spc="-10"/>
              <a:t>delicioso.</a:t>
            </a:r>
          </a:p>
          <a:p>
            <a:pPr marL="134620">
              <a:lnSpc>
                <a:spcPts val="3620"/>
              </a:lnSpc>
            </a:pPr>
            <a:r>
              <a:rPr dirty="0" spc="-40"/>
              <a:t>¿Quieres</a:t>
            </a:r>
            <a:r>
              <a:rPr dirty="0" spc="-165"/>
              <a:t> </a:t>
            </a:r>
            <a:r>
              <a:rPr dirty="0"/>
              <a:t>ver</a:t>
            </a:r>
            <a:r>
              <a:rPr dirty="0" spc="-160"/>
              <a:t> </a:t>
            </a:r>
            <a:r>
              <a:rPr dirty="0" spc="-20"/>
              <a:t>más?</a:t>
            </a:r>
          </a:p>
        </p:txBody>
      </p:sp>
      <p:sp>
        <p:nvSpPr>
          <p:cNvPr id="3" name="object 3" descr=""/>
          <p:cNvSpPr txBox="1"/>
          <p:nvPr/>
        </p:nvSpPr>
        <p:spPr>
          <a:xfrm>
            <a:off x="4623953" y="3017949"/>
            <a:ext cx="4298950" cy="1224280"/>
          </a:xfrm>
          <a:prstGeom prst="rect">
            <a:avLst/>
          </a:prstGeom>
        </p:spPr>
        <p:txBody>
          <a:bodyPr wrap="square" lIns="0" tIns="40640" rIns="0" bIns="0" rtlCol="0" vert="horz">
            <a:spAutoFit/>
          </a:bodyPr>
          <a:lstStyle/>
          <a:p>
            <a:pPr marL="957580" marR="5080" indent="-945515">
              <a:lnSpc>
                <a:spcPts val="3100"/>
              </a:lnSpc>
              <a:spcBef>
                <a:spcPts val="320"/>
              </a:spcBef>
            </a:pPr>
            <a:r>
              <a:rPr dirty="0" sz="2700">
                <a:solidFill>
                  <a:srgbClr val="FFF1D0"/>
                </a:solidFill>
                <a:latin typeface="Arial"/>
                <a:cs typeface="Arial"/>
              </a:rPr>
              <a:t>Visita</a:t>
            </a:r>
            <a:r>
              <a:rPr dirty="0" sz="2700" spc="-114">
                <a:solidFill>
                  <a:srgbClr val="FFF1D0"/>
                </a:solidFill>
                <a:latin typeface="Arial"/>
                <a:cs typeface="Arial"/>
              </a:rPr>
              <a:t> </a:t>
            </a:r>
            <a:r>
              <a:rPr dirty="0" sz="2700">
                <a:solidFill>
                  <a:srgbClr val="FFF1D0"/>
                </a:solidFill>
                <a:latin typeface="Arial"/>
                <a:cs typeface="Arial"/>
              </a:rPr>
              <a:t>nuestro</a:t>
            </a:r>
            <a:r>
              <a:rPr dirty="0" sz="2700" spc="-110">
                <a:solidFill>
                  <a:srgbClr val="FFF1D0"/>
                </a:solidFill>
                <a:latin typeface="Arial"/>
                <a:cs typeface="Arial"/>
              </a:rPr>
              <a:t> </a:t>
            </a:r>
            <a:r>
              <a:rPr dirty="0" sz="2700">
                <a:solidFill>
                  <a:srgbClr val="FFF1D0"/>
                </a:solidFill>
                <a:latin typeface="Arial"/>
                <a:cs typeface="Arial"/>
              </a:rPr>
              <a:t>menú</a:t>
            </a:r>
            <a:r>
              <a:rPr dirty="0" sz="2700" spc="-114">
                <a:solidFill>
                  <a:srgbClr val="FFF1D0"/>
                </a:solidFill>
                <a:latin typeface="Arial"/>
                <a:cs typeface="Arial"/>
              </a:rPr>
              <a:t> </a:t>
            </a:r>
            <a:r>
              <a:rPr dirty="0" sz="2700">
                <a:solidFill>
                  <a:srgbClr val="FFF1D0"/>
                </a:solidFill>
                <a:latin typeface="Arial"/>
                <a:cs typeface="Arial"/>
              </a:rPr>
              <a:t>en</a:t>
            </a:r>
            <a:r>
              <a:rPr dirty="0" sz="2700" spc="-110">
                <a:solidFill>
                  <a:srgbClr val="FFF1D0"/>
                </a:solidFill>
                <a:latin typeface="Arial"/>
                <a:cs typeface="Arial"/>
              </a:rPr>
              <a:t> </a:t>
            </a:r>
            <a:r>
              <a:rPr dirty="0" sz="2700" spc="-35">
                <a:solidFill>
                  <a:srgbClr val="FFF1D0"/>
                </a:solidFill>
                <a:latin typeface="Arial"/>
                <a:cs typeface="Arial"/>
              </a:rPr>
              <a:t>línea </a:t>
            </a:r>
            <a:r>
              <a:rPr dirty="0" sz="2700">
                <a:solidFill>
                  <a:srgbClr val="FFF1D0"/>
                </a:solidFill>
                <a:latin typeface="Arial"/>
                <a:cs typeface="Arial"/>
              </a:rPr>
              <a:t>y</a:t>
            </a:r>
            <a:r>
              <a:rPr dirty="0" sz="2700" spc="-25">
                <a:solidFill>
                  <a:srgbClr val="FFF1D0"/>
                </a:solidFill>
                <a:latin typeface="Arial"/>
                <a:cs typeface="Arial"/>
              </a:rPr>
              <a:t> </a:t>
            </a:r>
            <a:r>
              <a:rPr dirty="0" sz="2700">
                <a:solidFill>
                  <a:srgbClr val="FFF1D0"/>
                </a:solidFill>
                <a:latin typeface="Arial"/>
                <a:cs typeface="Arial"/>
              </a:rPr>
              <a:t>haz</a:t>
            </a:r>
            <a:r>
              <a:rPr dirty="0" sz="2700" spc="-25">
                <a:solidFill>
                  <a:srgbClr val="FFF1D0"/>
                </a:solidFill>
                <a:latin typeface="Arial"/>
                <a:cs typeface="Arial"/>
              </a:rPr>
              <a:t> </a:t>
            </a:r>
            <a:r>
              <a:rPr dirty="0" sz="2700">
                <a:solidFill>
                  <a:srgbClr val="FFF1D0"/>
                </a:solidFill>
                <a:latin typeface="Arial"/>
                <a:cs typeface="Arial"/>
              </a:rPr>
              <a:t>tu</a:t>
            </a:r>
            <a:r>
              <a:rPr dirty="0" sz="2700" spc="-20">
                <a:solidFill>
                  <a:srgbClr val="FFF1D0"/>
                </a:solidFill>
                <a:latin typeface="Arial"/>
                <a:cs typeface="Arial"/>
              </a:rPr>
              <a:t> </a:t>
            </a:r>
            <a:r>
              <a:rPr dirty="0" sz="2700" spc="-10">
                <a:solidFill>
                  <a:srgbClr val="FFF1D0"/>
                </a:solidFill>
                <a:latin typeface="Arial"/>
                <a:cs typeface="Arial"/>
              </a:rPr>
              <a:t>pedido:</a:t>
            </a:r>
            <a:endParaRPr sz="2700">
              <a:latin typeface="Arial"/>
              <a:cs typeface="Arial"/>
            </a:endParaRPr>
          </a:p>
          <a:p>
            <a:pPr marL="74930">
              <a:lnSpc>
                <a:spcPts val="3020"/>
              </a:lnSpc>
            </a:pPr>
            <a:r>
              <a:rPr dirty="0" sz="2700" spc="-10">
                <a:solidFill>
                  <a:srgbClr val="FFF1D0"/>
                </a:solidFill>
                <a:latin typeface="Arial"/>
                <a:cs typeface="Arial"/>
              </a:rPr>
              <a:t>[Enlace</a:t>
            </a:r>
            <a:r>
              <a:rPr dirty="0" sz="2700" spc="-70">
                <a:solidFill>
                  <a:srgbClr val="FFF1D0"/>
                </a:solidFill>
                <a:latin typeface="Arial"/>
                <a:cs typeface="Arial"/>
              </a:rPr>
              <a:t> </a:t>
            </a:r>
            <a:r>
              <a:rPr dirty="0" sz="2700">
                <a:solidFill>
                  <a:srgbClr val="FFF1D0"/>
                </a:solidFill>
                <a:latin typeface="Arial"/>
                <a:cs typeface="Arial"/>
              </a:rPr>
              <a:t>a</a:t>
            </a:r>
            <a:r>
              <a:rPr dirty="0" sz="2700" spc="-70">
                <a:solidFill>
                  <a:srgbClr val="FFF1D0"/>
                </a:solidFill>
                <a:latin typeface="Arial"/>
                <a:cs typeface="Arial"/>
              </a:rPr>
              <a:t> </a:t>
            </a:r>
            <a:r>
              <a:rPr dirty="0" sz="2700">
                <a:solidFill>
                  <a:srgbClr val="FFF1D0"/>
                </a:solidFill>
                <a:latin typeface="Arial"/>
                <a:cs typeface="Arial"/>
              </a:rPr>
              <a:t>la</a:t>
            </a:r>
            <a:r>
              <a:rPr dirty="0" sz="2700" spc="-70">
                <a:solidFill>
                  <a:srgbClr val="FFF1D0"/>
                </a:solidFill>
                <a:latin typeface="Arial"/>
                <a:cs typeface="Arial"/>
              </a:rPr>
              <a:t> </a:t>
            </a:r>
            <a:r>
              <a:rPr dirty="0" sz="2700">
                <a:solidFill>
                  <a:srgbClr val="FFF1D0"/>
                </a:solidFill>
                <a:latin typeface="Arial"/>
                <a:cs typeface="Arial"/>
              </a:rPr>
              <a:t>tienda</a:t>
            </a:r>
            <a:r>
              <a:rPr dirty="0" sz="2700" spc="-65">
                <a:solidFill>
                  <a:srgbClr val="FFF1D0"/>
                </a:solidFill>
                <a:latin typeface="Arial"/>
                <a:cs typeface="Arial"/>
              </a:rPr>
              <a:t> </a:t>
            </a:r>
            <a:r>
              <a:rPr dirty="0" sz="2700">
                <a:solidFill>
                  <a:srgbClr val="FFF1D0"/>
                </a:solidFill>
                <a:latin typeface="Arial"/>
                <a:cs typeface="Arial"/>
              </a:rPr>
              <a:t>en</a:t>
            </a:r>
            <a:r>
              <a:rPr dirty="0" sz="2700" spc="-70">
                <a:solidFill>
                  <a:srgbClr val="FFF1D0"/>
                </a:solidFill>
                <a:latin typeface="Arial"/>
                <a:cs typeface="Arial"/>
              </a:rPr>
              <a:t> </a:t>
            </a:r>
            <a:r>
              <a:rPr dirty="0" sz="2700" spc="-10">
                <a:solidFill>
                  <a:srgbClr val="FFF1D0"/>
                </a:solidFill>
                <a:latin typeface="Arial"/>
                <a:cs typeface="Arial"/>
              </a:rPr>
              <a:t>línea]</a:t>
            </a:r>
            <a:endParaRPr sz="2700">
              <a:latin typeface="Arial"/>
              <a:cs typeface="Arial"/>
            </a:endParaRPr>
          </a:p>
        </p:txBody>
      </p:sp>
      <p:sp>
        <p:nvSpPr>
          <p:cNvPr id="4" name="object 4" descr=""/>
          <p:cNvSpPr/>
          <p:nvPr/>
        </p:nvSpPr>
        <p:spPr>
          <a:xfrm>
            <a:off x="4041838" y="422414"/>
            <a:ext cx="5467350" cy="1489075"/>
          </a:xfrm>
          <a:custGeom>
            <a:avLst/>
            <a:gdLst/>
            <a:ahLst/>
            <a:cxnLst/>
            <a:rect l="l" t="t" r="r" b="b"/>
            <a:pathLst>
              <a:path w="5467350" h="1489075">
                <a:moveTo>
                  <a:pt x="89382" y="1327873"/>
                </a:moveTo>
                <a:lnTo>
                  <a:pt x="88544" y="1315872"/>
                </a:lnTo>
                <a:lnTo>
                  <a:pt x="84696" y="1301470"/>
                </a:lnTo>
                <a:lnTo>
                  <a:pt x="81203" y="1286992"/>
                </a:lnTo>
                <a:lnTo>
                  <a:pt x="77978" y="1272451"/>
                </a:lnTo>
                <a:lnTo>
                  <a:pt x="74828" y="1257274"/>
                </a:lnTo>
                <a:lnTo>
                  <a:pt x="74460" y="1255509"/>
                </a:lnTo>
                <a:lnTo>
                  <a:pt x="74637" y="1257274"/>
                </a:lnTo>
                <a:lnTo>
                  <a:pt x="73787" y="1252372"/>
                </a:lnTo>
                <a:lnTo>
                  <a:pt x="73723" y="1251966"/>
                </a:lnTo>
                <a:lnTo>
                  <a:pt x="74142" y="1253985"/>
                </a:lnTo>
                <a:lnTo>
                  <a:pt x="74015" y="1252372"/>
                </a:lnTo>
                <a:lnTo>
                  <a:pt x="73977" y="1251966"/>
                </a:lnTo>
                <a:lnTo>
                  <a:pt x="73152" y="1245031"/>
                </a:lnTo>
                <a:lnTo>
                  <a:pt x="72631" y="1240129"/>
                </a:lnTo>
                <a:lnTo>
                  <a:pt x="69367" y="1191107"/>
                </a:lnTo>
                <a:lnTo>
                  <a:pt x="68541" y="1176591"/>
                </a:lnTo>
                <a:lnTo>
                  <a:pt x="67525" y="1162926"/>
                </a:lnTo>
                <a:lnTo>
                  <a:pt x="67462" y="1162088"/>
                </a:lnTo>
                <a:lnTo>
                  <a:pt x="65976" y="1147622"/>
                </a:lnTo>
                <a:lnTo>
                  <a:pt x="65379" y="1142657"/>
                </a:lnTo>
                <a:lnTo>
                  <a:pt x="64884" y="1137678"/>
                </a:lnTo>
                <a:lnTo>
                  <a:pt x="62420" y="1119924"/>
                </a:lnTo>
                <a:lnTo>
                  <a:pt x="61328" y="1110411"/>
                </a:lnTo>
                <a:lnTo>
                  <a:pt x="60528" y="1102995"/>
                </a:lnTo>
                <a:lnTo>
                  <a:pt x="59791" y="1095552"/>
                </a:lnTo>
                <a:lnTo>
                  <a:pt x="59143" y="1088110"/>
                </a:lnTo>
                <a:lnTo>
                  <a:pt x="57315" y="1079969"/>
                </a:lnTo>
                <a:lnTo>
                  <a:pt x="53289" y="1073061"/>
                </a:lnTo>
                <a:lnTo>
                  <a:pt x="47205" y="1068031"/>
                </a:lnTo>
                <a:lnTo>
                  <a:pt x="39179" y="1065491"/>
                </a:lnTo>
                <a:lnTo>
                  <a:pt x="30949" y="1065923"/>
                </a:lnTo>
                <a:lnTo>
                  <a:pt x="9906" y="1097889"/>
                </a:lnTo>
                <a:lnTo>
                  <a:pt x="1181" y="1146136"/>
                </a:lnTo>
                <a:lnTo>
                  <a:pt x="63" y="1162088"/>
                </a:lnTo>
                <a:lnTo>
                  <a:pt x="0" y="1162926"/>
                </a:lnTo>
                <a:lnTo>
                  <a:pt x="190" y="1176591"/>
                </a:lnTo>
                <a:lnTo>
                  <a:pt x="228" y="1179690"/>
                </a:lnTo>
                <a:lnTo>
                  <a:pt x="1562" y="1196428"/>
                </a:lnTo>
                <a:lnTo>
                  <a:pt x="8559" y="1243139"/>
                </a:lnTo>
                <a:lnTo>
                  <a:pt x="21869" y="1302715"/>
                </a:lnTo>
                <a:lnTo>
                  <a:pt x="35712" y="1342364"/>
                </a:lnTo>
                <a:lnTo>
                  <a:pt x="55562" y="1354086"/>
                </a:lnTo>
                <a:lnTo>
                  <a:pt x="67411" y="1353096"/>
                </a:lnTo>
                <a:lnTo>
                  <a:pt x="77914" y="1347457"/>
                </a:lnTo>
                <a:lnTo>
                  <a:pt x="85534" y="1338719"/>
                </a:lnTo>
                <a:lnTo>
                  <a:pt x="89382" y="1327873"/>
                </a:lnTo>
                <a:close/>
              </a:path>
              <a:path w="5467350" h="1489075">
                <a:moveTo>
                  <a:pt x="293484" y="1468132"/>
                </a:moveTo>
                <a:lnTo>
                  <a:pt x="291414" y="1462709"/>
                </a:lnTo>
                <a:lnTo>
                  <a:pt x="291299" y="1462417"/>
                </a:lnTo>
                <a:lnTo>
                  <a:pt x="290537" y="1460830"/>
                </a:lnTo>
                <a:lnTo>
                  <a:pt x="288594" y="1456855"/>
                </a:lnTo>
                <a:lnTo>
                  <a:pt x="288112" y="1450784"/>
                </a:lnTo>
                <a:lnTo>
                  <a:pt x="287121" y="1444510"/>
                </a:lnTo>
                <a:lnTo>
                  <a:pt x="285381" y="1438275"/>
                </a:lnTo>
                <a:lnTo>
                  <a:pt x="283311" y="1432102"/>
                </a:lnTo>
                <a:lnTo>
                  <a:pt x="281317" y="1426032"/>
                </a:lnTo>
                <a:lnTo>
                  <a:pt x="278358" y="1415821"/>
                </a:lnTo>
                <a:lnTo>
                  <a:pt x="275539" y="1405585"/>
                </a:lnTo>
                <a:lnTo>
                  <a:pt x="272770" y="1395323"/>
                </a:lnTo>
                <a:lnTo>
                  <a:pt x="269963" y="1385074"/>
                </a:lnTo>
                <a:lnTo>
                  <a:pt x="264312" y="1364170"/>
                </a:lnTo>
                <a:lnTo>
                  <a:pt x="258965" y="1343202"/>
                </a:lnTo>
                <a:lnTo>
                  <a:pt x="258521" y="1341323"/>
                </a:lnTo>
                <a:lnTo>
                  <a:pt x="258521" y="1468424"/>
                </a:lnTo>
                <a:lnTo>
                  <a:pt x="258267" y="1468132"/>
                </a:lnTo>
                <a:lnTo>
                  <a:pt x="258089" y="1467700"/>
                </a:lnTo>
                <a:lnTo>
                  <a:pt x="258521" y="1468424"/>
                </a:lnTo>
                <a:lnTo>
                  <a:pt x="258521" y="1341323"/>
                </a:lnTo>
                <a:lnTo>
                  <a:pt x="254012" y="1322146"/>
                </a:lnTo>
                <a:lnTo>
                  <a:pt x="249555" y="1300949"/>
                </a:lnTo>
                <a:lnTo>
                  <a:pt x="242328" y="1258963"/>
                </a:lnTo>
                <a:lnTo>
                  <a:pt x="236893" y="1216901"/>
                </a:lnTo>
                <a:lnTo>
                  <a:pt x="232854" y="1174432"/>
                </a:lnTo>
                <a:lnTo>
                  <a:pt x="229819" y="1131214"/>
                </a:lnTo>
                <a:lnTo>
                  <a:pt x="226733" y="1082128"/>
                </a:lnTo>
                <a:lnTo>
                  <a:pt x="225056" y="1032967"/>
                </a:lnTo>
                <a:lnTo>
                  <a:pt x="225031" y="1024483"/>
                </a:lnTo>
                <a:lnTo>
                  <a:pt x="218541" y="1017079"/>
                </a:lnTo>
                <a:lnTo>
                  <a:pt x="188252" y="1050353"/>
                </a:lnTo>
                <a:lnTo>
                  <a:pt x="183515" y="1094435"/>
                </a:lnTo>
                <a:lnTo>
                  <a:pt x="181203" y="1138161"/>
                </a:lnTo>
                <a:lnTo>
                  <a:pt x="181660" y="1159802"/>
                </a:lnTo>
                <a:lnTo>
                  <a:pt x="185051" y="1202944"/>
                </a:lnTo>
                <a:lnTo>
                  <a:pt x="190715" y="1246403"/>
                </a:lnTo>
                <a:lnTo>
                  <a:pt x="198386" y="1289570"/>
                </a:lnTo>
                <a:lnTo>
                  <a:pt x="207987" y="1332357"/>
                </a:lnTo>
                <a:lnTo>
                  <a:pt x="219481" y="1374648"/>
                </a:lnTo>
                <a:lnTo>
                  <a:pt x="235140" y="1420533"/>
                </a:lnTo>
                <a:lnTo>
                  <a:pt x="243967" y="1442402"/>
                </a:lnTo>
                <a:lnTo>
                  <a:pt x="246811" y="1449425"/>
                </a:lnTo>
                <a:lnTo>
                  <a:pt x="249834" y="1456296"/>
                </a:lnTo>
                <a:lnTo>
                  <a:pt x="253568" y="1462709"/>
                </a:lnTo>
                <a:lnTo>
                  <a:pt x="255841" y="1465338"/>
                </a:lnTo>
                <a:lnTo>
                  <a:pt x="256743" y="1467675"/>
                </a:lnTo>
                <a:lnTo>
                  <a:pt x="262547" y="1481175"/>
                </a:lnTo>
                <a:lnTo>
                  <a:pt x="271500" y="1489011"/>
                </a:lnTo>
                <a:lnTo>
                  <a:pt x="283387" y="1487919"/>
                </a:lnTo>
                <a:lnTo>
                  <a:pt x="292595" y="1480185"/>
                </a:lnTo>
                <a:lnTo>
                  <a:pt x="293471" y="1468424"/>
                </a:lnTo>
                <a:lnTo>
                  <a:pt x="293484" y="1468132"/>
                </a:lnTo>
                <a:close/>
              </a:path>
              <a:path w="5467350" h="1489075">
                <a:moveTo>
                  <a:pt x="5195252" y="412750"/>
                </a:moveTo>
                <a:lnTo>
                  <a:pt x="5186565" y="356247"/>
                </a:lnTo>
                <a:lnTo>
                  <a:pt x="5176875" y="307289"/>
                </a:lnTo>
                <a:lnTo>
                  <a:pt x="5165356" y="258699"/>
                </a:lnTo>
                <a:lnTo>
                  <a:pt x="5152110" y="210566"/>
                </a:lnTo>
                <a:lnTo>
                  <a:pt x="5137239" y="162953"/>
                </a:lnTo>
                <a:lnTo>
                  <a:pt x="5117604" y="109943"/>
                </a:lnTo>
                <a:lnTo>
                  <a:pt x="5100383" y="69570"/>
                </a:lnTo>
                <a:lnTo>
                  <a:pt x="5088687" y="43980"/>
                </a:lnTo>
                <a:lnTo>
                  <a:pt x="5087874" y="41681"/>
                </a:lnTo>
                <a:lnTo>
                  <a:pt x="5084407" y="35814"/>
                </a:lnTo>
                <a:lnTo>
                  <a:pt x="5083073" y="33591"/>
                </a:lnTo>
                <a:lnTo>
                  <a:pt x="5079784" y="31826"/>
                </a:lnTo>
                <a:lnTo>
                  <a:pt x="5077536" y="26809"/>
                </a:lnTo>
                <a:lnTo>
                  <a:pt x="5048428" y="0"/>
                </a:lnTo>
                <a:lnTo>
                  <a:pt x="5039969" y="1828"/>
                </a:lnTo>
                <a:lnTo>
                  <a:pt x="5035969" y="4483"/>
                </a:lnTo>
                <a:lnTo>
                  <a:pt x="5035969" y="55753"/>
                </a:lnTo>
                <a:lnTo>
                  <a:pt x="5034762" y="46329"/>
                </a:lnTo>
                <a:lnTo>
                  <a:pt x="5035880" y="55054"/>
                </a:lnTo>
                <a:lnTo>
                  <a:pt x="5035969" y="55753"/>
                </a:lnTo>
                <a:lnTo>
                  <a:pt x="5035969" y="4483"/>
                </a:lnTo>
                <a:lnTo>
                  <a:pt x="5032794" y="6578"/>
                </a:lnTo>
                <a:lnTo>
                  <a:pt x="5027257" y="13716"/>
                </a:lnTo>
                <a:lnTo>
                  <a:pt x="5024501" y="22174"/>
                </a:lnTo>
                <a:lnTo>
                  <a:pt x="5025682" y="30772"/>
                </a:lnTo>
                <a:lnTo>
                  <a:pt x="5025695" y="30911"/>
                </a:lnTo>
                <a:lnTo>
                  <a:pt x="5027942" y="36283"/>
                </a:lnTo>
                <a:lnTo>
                  <a:pt x="5030127" y="41681"/>
                </a:lnTo>
                <a:lnTo>
                  <a:pt x="5033251" y="49263"/>
                </a:lnTo>
                <a:lnTo>
                  <a:pt x="5033657" y="50495"/>
                </a:lnTo>
                <a:lnTo>
                  <a:pt x="5033416" y="51396"/>
                </a:lnTo>
                <a:lnTo>
                  <a:pt x="5033492" y="56667"/>
                </a:lnTo>
                <a:lnTo>
                  <a:pt x="5034762" y="61417"/>
                </a:lnTo>
                <a:lnTo>
                  <a:pt x="5037112" y="69024"/>
                </a:lnTo>
                <a:lnTo>
                  <a:pt x="5039804" y="76581"/>
                </a:lnTo>
                <a:lnTo>
                  <a:pt x="5042598" y="84099"/>
                </a:lnTo>
                <a:lnTo>
                  <a:pt x="5045253" y="91630"/>
                </a:lnTo>
                <a:lnTo>
                  <a:pt x="5050167" y="106883"/>
                </a:lnTo>
                <a:lnTo>
                  <a:pt x="5054866" y="122199"/>
                </a:lnTo>
                <a:lnTo>
                  <a:pt x="5059515" y="137515"/>
                </a:lnTo>
                <a:lnTo>
                  <a:pt x="5064252" y="152819"/>
                </a:lnTo>
                <a:lnTo>
                  <a:pt x="5082070" y="213004"/>
                </a:lnTo>
                <a:lnTo>
                  <a:pt x="5097335" y="273888"/>
                </a:lnTo>
                <a:lnTo>
                  <a:pt x="5109934" y="336207"/>
                </a:lnTo>
                <a:lnTo>
                  <a:pt x="5119941" y="398995"/>
                </a:lnTo>
                <a:lnTo>
                  <a:pt x="5121237" y="408051"/>
                </a:lnTo>
                <a:lnTo>
                  <a:pt x="5123256" y="417423"/>
                </a:lnTo>
                <a:lnTo>
                  <a:pt x="5122253" y="412750"/>
                </a:lnTo>
                <a:lnTo>
                  <a:pt x="5195252" y="412750"/>
                </a:lnTo>
                <a:close/>
              </a:path>
              <a:path w="5467350" h="1489075">
                <a:moveTo>
                  <a:pt x="5204003" y="535965"/>
                </a:moveTo>
                <a:lnTo>
                  <a:pt x="5201805" y="470560"/>
                </a:lnTo>
                <a:lnTo>
                  <a:pt x="5195900" y="417779"/>
                </a:lnTo>
                <a:lnTo>
                  <a:pt x="5195862" y="417423"/>
                </a:lnTo>
                <a:lnTo>
                  <a:pt x="5123256" y="417423"/>
                </a:lnTo>
                <a:lnTo>
                  <a:pt x="5122469" y="417423"/>
                </a:lnTo>
                <a:lnTo>
                  <a:pt x="5122481" y="417779"/>
                </a:lnTo>
                <a:lnTo>
                  <a:pt x="5126558" y="454444"/>
                </a:lnTo>
                <a:lnTo>
                  <a:pt x="5128260" y="470560"/>
                </a:lnTo>
                <a:lnTo>
                  <a:pt x="5133429" y="518464"/>
                </a:lnTo>
                <a:lnTo>
                  <a:pt x="5140096" y="589889"/>
                </a:lnTo>
                <a:lnTo>
                  <a:pt x="5144681" y="661479"/>
                </a:lnTo>
                <a:lnTo>
                  <a:pt x="5146827" y="671004"/>
                </a:lnTo>
                <a:lnTo>
                  <a:pt x="5152085" y="679005"/>
                </a:lnTo>
                <a:lnTo>
                  <a:pt x="5152174" y="679145"/>
                </a:lnTo>
                <a:lnTo>
                  <a:pt x="5160035" y="684707"/>
                </a:lnTo>
                <a:lnTo>
                  <a:pt x="5194770" y="661479"/>
                </a:lnTo>
                <a:lnTo>
                  <a:pt x="5200828" y="598817"/>
                </a:lnTo>
                <a:lnTo>
                  <a:pt x="5202809" y="567410"/>
                </a:lnTo>
                <a:lnTo>
                  <a:pt x="5204003" y="535965"/>
                </a:lnTo>
                <a:close/>
              </a:path>
              <a:path w="5467350" h="1489075">
                <a:moveTo>
                  <a:pt x="5466804" y="462661"/>
                </a:moveTo>
                <a:lnTo>
                  <a:pt x="5463019" y="414210"/>
                </a:lnTo>
                <a:lnTo>
                  <a:pt x="5455272" y="368998"/>
                </a:lnTo>
                <a:lnTo>
                  <a:pt x="5453812" y="362445"/>
                </a:lnTo>
                <a:lnTo>
                  <a:pt x="5451068" y="350088"/>
                </a:lnTo>
                <a:lnTo>
                  <a:pt x="5440413" y="305866"/>
                </a:lnTo>
                <a:lnTo>
                  <a:pt x="5429008" y="262445"/>
                </a:lnTo>
                <a:lnTo>
                  <a:pt x="5415648" y="219570"/>
                </a:lnTo>
                <a:lnTo>
                  <a:pt x="5378805" y="187325"/>
                </a:lnTo>
                <a:lnTo>
                  <a:pt x="5361419" y="188785"/>
                </a:lnTo>
                <a:lnTo>
                  <a:pt x="5346281" y="196964"/>
                </a:lnTo>
                <a:lnTo>
                  <a:pt x="5334978" y="209753"/>
                </a:lnTo>
                <a:lnTo>
                  <a:pt x="5329199" y="225615"/>
                </a:lnTo>
                <a:lnTo>
                  <a:pt x="5330634" y="243014"/>
                </a:lnTo>
                <a:lnTo>
                  <a:pt x="5339473" y="272453"/>
                </a:lnTo>
                <a:lnTo>
                  <a:pt x="5347271" y="302158"/>
                </a:lnTo>
                <a:lnTo>
                  <a:pt x="5353786" y="332143"/>
                </a:lnTo>
                <a:lnTo>
                  <a:pt x="5357927" y="357162"/>
                </a:lnTo>
                <a:lnTo>
                  <a:pt x="5360492" y="380085"/>
                </a:lnTo>
                <a:lnTo>
                  <a:pt x="5363070" y="410159"/>
                </a:lnTo>
                <a:lnTo>
                  <a:pt x="5365674" y="440220"/>
                </a:lnTo>
                <a:lnTo>
                  <a:pt x="5369103" y="470192"/>
                </a:lnTo>
                <a:lnTo>
                  <a:pt x="5369484" y="473735"/>
                </a:lnTo>
                <a:lnTo>
                  <a:pt x="5371617" y="490537"/>
                </a:lnTo>
                <a:lnTo>
                  <a:pt x="5373929" y="507301"/>
                </a:lnTo>
                <a:lnTo>
                  <a:pt x="5376634" y="523989"/>
                </a:lnTo>
                <a:lnTo>
                  <a:pt x="5377815" y="530771"/>
                </a:lnTo>
                <a:lnTo>
                  <a:pt x="5378932" y="537552"/>
                </a:lnTo>
                <a:lnTo>
                  <a:pt x="5381282" y="552297"/>
                </a:lnTo>
                <a:lnTo>
                  <a:pt x="5380901" y="548894"/>
                </a:lnTo>
                <a:lnTo>
                  <a:pt x="5382031" y="558444"/>
                </a:lnTo>
                <a:lnTo>
                  <a:pt x="5382692" y="563651"/>
                </a:lnTo>
                <a:lnTo>
                  <a:pt x="5383822" y="573620"/>
                </a:lnTo>
                <a:lnTo>
                  <a:pt x="5386654" y="585520"/>
                </a:lnTo>
                <a:lnTo>
                  <a:pt x="5392407" y="595503"/>
                </a:lnTo>
                <a:lnTo>
                  <a:pt x="5401145" y="602780"/>
                </a:lnTo>
                <a:lnTo>
                  <a:pt x="5412905" y="606564"/>
                </a:lnTo>
                <a:lnTo>
                  <a:pt x="5424805" y="606018"/>
                </a:lnTo>
                <a:lnTo>
                  <a:pt x="5454980" y="558825"/>
                </a:lnTo>
                <a:lnTo>
                  <a:pt x="5463222" y="511009"/>
                </a:lnTo>
                <a:lnTo>
                  <a:pt x="5465889" y="486854"/>
                </a:lnTo>
                <a:lnTo>
                  <a:pt x="5466804" y="462661"/>
                </a:lnTo>
                <a:close/>
              </a:path>
            </a:pathLst>
          </a:custGeom>
          <a:solidFill>
            <a:srgbClr val="2F2F3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1768996" y="10908628"/>
            <a:ext cx="7947025" cy="58693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L="655320" marR="647065">
              <a:lnSpc>
                <a:spcPct val="100200"/>
              </a:lnSpc>
              <a:spcBef>
                <a:spcPts val="95"/>
              </a:spcBef>
            </a:pPr>
            <a:r>
              <a:rPr dirty="0" sz="5350" spc="-20" b="1">
                <a:solidFill>
                  <a:srgbClr val="2F2C28"/>
                </a:solidFill>
                <a:latin typeface="Arial"/>
                <a:cs typeface="Arial"/>
              </a:rPr>
              <a:t>¡Mira</a:t>
            </a:r>
            <a:r>
              <a:rPr dirty="0" sz="5350" spc="-190" b="1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5350" b="1">
                <a:solidFill>
                  <a:srgbClr val="2F2C28"/>
                </a:solidFill>
                <a:latin typeface="Arial"/>
                <a:cs typeface="Arial"/>
              </a:rPr>
              <a:t>lo</a:t>
            </a:r>
            <a:r>
              <a:rPr dirty="0" sz="5350" spc="-190" b="1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5350" b="1">
                <a:solidFill>
                  <a:srgbClr val="2F2C28"/>
                </a:solidFill>
                <a:latin typeface="Arial"/>
                <a:cs typeface="Arial"/>
              </a:rPr>
              <a:t>que</a:t>
            </a:r>
            <a:r>
              <a:rPr dirty="0" sz="5350" spc="-190" b="1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5350" spc="-55" b="1">
                <a:solidFill>
                  <a:srgbClr val="2F2C28"/>
                </a:solidFill>
                <a:latin typeface="Arial"/>
                <a:cs typeface="Arial"/>
              </a:rPr>
              <a:t>estamos </a:t>
            </a:r>
            <a:r>
              <a:rPr dirty="0" sz="5350" spc="-40" b="1">
                <a:solidFill>
                  <a:srgbClr val="2F2C28"/>
                </a:solidFill>
                <a:latin typeface="Arial"/>
                <a:cs typeface="Arial"/>
              </a:rPr>
              <a:t>cocinando</a:t>
            </a:r>
            <a:r>
              <a:rPr dirty="0" sz="5350" spc="-325" b="1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5350" spc="-20" b="1">
                <a:solidFill>
                  <a:srgbClr val="2F2C28"/>
                </a:solidFill>
                <a:latin typeface="Arial"/>
                <a:cs typeface="Arial"/>
              </a:rPr>
              <a:t>hoy!</a:t>
            </a:r>
            <a:endParaRPr sz="53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5350">
              <a:latin typeface="Arial"/>
              <a:cs typeface="Arial"/>
            </a:endParaRPr>
          </a:p>
          <a:p>
            <a:pPr algn="ctr" marL="12700" marR="5080">
              <a:lnSpc>
                <a:spcPct val="108900"/>
              </a:lnSpc>
            </a:pPr>
            <a:r>
              <a:rPr dirty="0" sz="4100" spc="-105">
                <a:solidFill>
                  <a:srgbClr val="2F2C28"/>
                </a:solidFill>
                <a:latin typeface="Arial"/>
                <a:cs typeface="Arial"/>
              </a:rPr>
              <a:t>¿Qué</a:t>
            </a:r>
            <a:r>
              <a:rPr dirty="0" sz="4100" spc="-14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se</a:t>
            </a:r>
            <a:r>
              <a:rPr dirty="0" sz="4100" spc="-13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te</a:t>
            </a:r>
            <a:r>
              <a:rPr dirty="0" sz="4100" spc="-13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spc="-35">
                <a:solidFill>
                  <a:srgbClr val="2F2C28"/>
                </a:solidFill>
                <a:latin typeface="Arial"/>
                <a:cs typeface="Arial"/>
              </a:rPr>
              <a:t>antoja</a:t>
            </a:r>
            <a:r>
              <a:rPr dirty="0" sz="4100" spc="-13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spc="-50">
                <a:solidFill>
                  <a:srgbClr val="2F2C28"/>
                </a:solidFill>
                <a:latin typeface="Arial"/>
                <a:cs typeface="Arial"/>
              </a:rPr>
              <a:t>más?</a:t>
            </a:r>
            <a:r>
              <a:rPr dirty="0" sz="4100" spc="-13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No</a:t>
            </a:r>
            <a:r>
              <a:rPr dirty="0" sz="4100" spc="-13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spc="-10">
                <a:solidFill>
                  <a:srgbClr val="2F2C28"/>
                </a:solidFill>
                <a:latin typeface="Arial"/>
                <a:cs typeface="Arial"/>
              </a:rPr>
              <a:t>olvides </a:t>
            </a: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que</a:t>
            </a:r>
            <a:r>
              <a:rPr dirty="0" sz="4100" spc="-22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spc="-20">
                <a:solidFill>
                  <a:srgbClr val="2F2C28"/>
                </a:solidFill>
                <a:latin typeface="Arial"/>
                <a:cs typeface="Arial"/>
              </a:rPr>
              <a:t>estamos</a:t>
            </a:r>
            <a:r>
              <a:rPr dirty="0" sz="4100" spc="-21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spc="-20">
                <a:solidFill>
                  <a:srgbClr val="2F2C28"/>
                </a:solidFill>
                <a:latin typeface="Arial"/>
                <a:cs typeface="Arial"/>
              </a:rPr>
              <a:t>aquí</a:t>
            </a:r>
            <a:r>
              <a:rPr dirty="0" sz="4100" spc="-21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para</a:t>
            </a:r>
            <a:r>
              <a:rPr dirty="0" sz="4100" spc="-21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spc="-10">
                <a:solidFill>
                  <a:srgbClr val="2F2C28"/>
                </a:solidFill>
                <a:latin typeface="Arial"/>
                <a:cs typeface="Arial"/>
              </a:rPr>
              <a:t>llevarlo </a:t>
            </a:r>
            <a:r>
              <a:rPr dirty="0" sz="4100" spc="-30">
                <a:solidFill>
                  <a:srgbClr val="2F2C28"/>
                </a:solidFill>
                <a:latin typeface="Arial"/>
                <a:cs typeface="Arial"/>
              </a:rPr>
              <a:t>directo</a:t>
            </a:r>
            <a:r>
              <a:rPr dirty="0" sz="4100" spc="-11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a</a:t>
            </a:r>
            <a:r>
              <a:rPr dirty="0" sz="4100" spc="-10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tu</a:t>
            </a:r>
            <a:r>
              <a:rPr dirty="0" sz="4100" spc="-10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spc="-10">
                <a:solidFill>
                  <a:srgbClr val="2F2C28"/>
                </a:solidFill>
                <a:latin typeface="Arial"/>
                <a:cs typeface="Arial"/>
              </a:rPr>
              <a:t>puerta.</a:t>
            </a:r>
            <a:endParaRPr sz="41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255"/>
              </a:spcBef>
            </a:pPr>
            <a:endParaRPr sz="4100">
              <a:latin typeface="Arial"/>
              <a:cs typeface="Arial"/>
            </a:endParaRPr>
          </a:p>
          <a:p>
            <a:pPr marL="751205">
              <a:lnSpc>
                <a:spcPct val="100000"/>
              </a:lnSpc>
            </a:pPr>
            <a:r>
              <a:rPr dirty="0" sz="4100" spc="-30">
                <a:solidFill>
                  <a:srgbClr val="2F2C28"/>
                </a:solidFill>
                <a:latin typeface="Arial"/>
                <a:cs typeface="Arial"/>
              </a:rPr>
              <a:t>[Enlace</a:t>
            </a:r>
            <a:r>
              <a:rPr dirty="0" sz="4100" spc="-13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a</a:t>
            </a:r>
            <a:r>
              <a:rPr dirty="0" sz="4100" spc="-12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la</a:t>
            </a:r>
            <a:r>
              <a:rPr dirty="0" sz="4100" spc="-12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spc="-20">
                <a:solidFill>
                  <a:srgbClr val="2F2C28"/>
                </a:solidFill>
                <a:latin typeface="Arial"/>
                <a:cs typeface="Arial"/>
              </a:rPr>
              <a:t>tienda</a:t>
            </a:r>
            <a:r>
              <a:rPr dirty="0" sz="4100" spc="-12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en</a:t>
            </a:r>
            <a:r>
              <a:rPr dirty="0" sz="4100" spc="-12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spc="-10">
                <a:solidFill>
                  <a:srgbClr val="2F2C28"/>
                </a:solidFill>
                <a:latin typeface="Arial"/>
                <a:cs typeface="Arial"/>
              </a:rPr>
              <a:t>línea]</a:t>
            </a:r>
            <a:endParaRPr sz="4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MX-Food-DiDiTuNegocio-37CalendarioDePublicaciones-Sábado</dc:title>
  <dcterms:created xsi:type="dcterms:W3CDTF">2024-09-12T21:39:46Z</dcterms:created>
  <dcterms:modified xsi:type="dcterms:W3CDTF">2024-09-12T21:39:46Z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2024-09-12T00:00:00Z</vt:filetime>
  </property>
  <property fmtid="{D5CDD505-2E9C-101B-9397-08002B2CF9AE}" pid="3" name="Creator">
    <vt:lpwstr>Adobe Illustrator 28.6 (Windows)</vt:lpwstr>
  </property>
  <property fmtid="{D5CDD505-2E9C-101B-9397-08002B2CF9AE}" pid="4" name="CreatorVersion">
    <vt:lpwstr>21.0.0</vt:lpwstr>
  </property>
  <property fmtid="{D5CDD505-2E9C-101B-9397-08002B2CF9AE}" pid="5" name="LastSaved">
    <vt:filetime>2024-09-12T00:00:00Z</vt:filetime>
  </property>
  <property fmtid="{D5CDD505-2E9C-101B-9397-08002B2CF9AE}" pid="6" name="Producer">
    <vt:lpwstr>Adobe PDF library 17.00</vt:lpwstr>
  </property>
</Properties>
</file>