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11303000" cy="20104100"/>
  <p:notesSz cx="113030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2000" y="1574800"/>
            <a:ext cx="8636000" cy="1066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24000" y="2844800"/>
            <a:ext cx="7112000" cy="127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80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324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03988" y="2508309"/>
            <a:ext cx="7477125" cy="16592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003988" y="2508309"/>
            <a:ext cx="7477125" cy="16592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rgbClr val="2F2C28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54400" y="4724400"/>
            <a:ext cx="32512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80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3152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0160000" cy="5080000"/>
          </a:xfrm>
          <a:custGeom>
            <a:avLst/>
            <a:gdLst/>
            <a:ahLst/>
            <a:cxnLst/>
            <a:rect l="l" t="t" r="r" b="b"/>
            <a:pathLst>
              <a:path w="10160000" h="5080000">
                <a:moveTo>
                  <a:pt x="10160000" y="0"/>
                </a:moveTo>
                <a:lnTo>
                  <a:pt x="0" y="0"/>
                </a:lnTo>
                <a:lnTo>
                  <a:pt x="0" y="5080000"/>
                </a:lnTo>
                <a:lnTo>
                  <a:pt x="10160000" y="5080000"/>
                </a:lnTo>
                <a:lnTo>
                  <a:pt x="10160000" y="0"/>
                </a:lnTo>
                <a:close/>
              </a:path>
            </a:pathLst>
          </a:custGeom>
          <a:solidFill>
            <a:srgbClr val="FF9239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-107950"/>
            <a:ext cx="10267950" cy="5295900"/>
            <a:chOff x="0" y="-107950"/>
            <a:chExt cx="10267950" cy="5295900"/>
          </a:xfrm>
        </p:grpSpPr>
        <p:sp>
          <p:nvSpPr>
            <p:cNvPr id="4" name="object 4" descr=""/>
            <p:cNvSpPr/>
            <p:nvPr/>
          </p:nvSpPr>
          <p:spPr>
            <a:xfrm>
              <a:off x="0" y="0"/>
              <a:ext cx="6231890" cy="5080000"/>
            </a:xfrm>
            <a:custGeom>
              <a:avLst/>
              <a:gdLst/>
              <a:ahLst/>
              <a:cxnLst/>
              <a:rect l="l" t="t" r="r" b="b"/>
              <a:pathLst>
                <a:path w="6231890" h="5080000">
                  <a:moveTo>
                    <a:pt x="391937" y="558800"/>
                  </a:moveTo>
                  <a:lnTo>
                    <a:pt x="0" y="558800"/>
                  </a:lnTo>
                  <a:lnTo>
                    <a:pt x="0" y="3340100"/>
                  </a:lnTo>
                  <a:lnTo>
                    <a:pt x="28925" y="3365500"/>
                  </a:lnTo>
                  <a:lnTo>
                    <a:pt x="63846" y="3390900"/>
                  </a:lnTo>
                  <a:lnTo>
                    <a:pt x="97044" y="3416300"/>
                  </a:lnTo>
                  <a:lnTo>
                    <a:pt x="128566" y="3454400"/>
                  </a:lnTo>
                  <a:lnTo>
                    <a:pt x="158463" y="3479800"/>
                  </a:lnTo>
                  <a:lnTo>
                    <a:pt x="186782" y="3505200"/>
                  </a:lnTo>
                  <a:lnTo>
                    <a:pt x="213572" y="3530600"/>
                  </a:lnTo>
                  <a:lnTo>
                    <a:pt x="238883" y="3556000"/>
                  </a:lnTo>
                  <a:lnTo>
                    <a:pt x="262763" y="3594100"/>
                  </a:lnTo>
                  <a:lnTo>
                    <a:pt x="285262" y="3619500"/>
                  </a:lnTo>
                  <a:lnTo>
                    <a:pt x="326310" y="3670300"/>
                  </a:lnTo>
                  <a:lnTo>
                    <a:pt x="362418" y="3721100"/>
                  </a:lnTo>
                  <a:lnTo>
                    <a:pt x="393979" y="3771900"/>
                  </a:lnTo>
                  <a:lnTo>
                    <a:pt x="421382" y="3822700"/>
                  </a:lnTo>
                  <a:lnTo>
                    <a:pt x="445693" y="3873500"/>
                  </a:lnTo>
                  <a:lnTo>
                    <a:pt x="466413" y="3924300"/>
                  </a:lnTo>
                  <a:lnTo>
                    <a:pt x="483844" y="3975100"/>
                  </a:lnTo>
                  <a:lnTo>
                    <a:pt x="498289" y="4013200"/>
                  </a:lnTo>
                  <a:lnTo>
                    <a:pt x="510054" y="4064000"/>
                  </a:lnTo>
                  <a:lnTo>
                    <a:pt x="519440" y="4102100"/>
                  </a:lnTo>
                  <a:lnTo>
                    <a:pt x="526751" y="4140200"/>
                  </a:lnTo>
                  <a:lnTo>
                    <a:pt x="532291" y="4178300"/>
                  </a:lnTo>
                  <a:lnTo>
                    <a:pt x="536364" y="4229100"/>
                  </a:lnTo>
                  <a:lnTo>
                    <a:pt x="539272" y="4267200"/>
                  </a:lnTo>
                  <a:lnTo>
                    <a:pt x="541320" y="4305300"/>
                  </a:lnTo>
                  <a:lnTo>
                    <a:pt x="542811" y="4343400"/>
                  </a:lnTo>
                  <a:lnTo>
                    <a:pt x="544047" y="4381500"/>
                  </a:lnTo>
                  <a:lnTo>
                    <a:pt x="545334" y="4419600"/>
                  </a:lnTo>
                  <a:lnTo>
                    <a:pt x="546973" y="4445000"/>
                  </a:lnTo>
                  <a:lnTo>
                    <a:pt x="549270" y="4483100"/>
                  </a:lnTo>
                  <a:lnTo>
                    <a:pt x="552526" y="4521200"/>
                  </a:lnTo>
                  <a:lnTo>
                    <a:pt x="557046" y="4559300"/>
                  </a:lnTo>
                  <a:lnTo>
                    <a:pt x="563133" y="4597400"/>
                  </a:lnTo>
                  <a:lnTo>
                    <a:pt x="571091" y="4635500"/>
                  </a:lnTo>
                  <a:lnTo>
                    <a:pt x="581223" y="4673600"/>
                  </a:lnTo>
                  <a:lnTo>
                    <a:pt x="593833" y="4711700"/>
                  </a:lnTo>
                  <a:lnTo>
                    <a:pt x="609223" y="4749800"/>
                  </a:lnTo>
                  <a:lnTo>
                    <a:pt x="627698" y="4787900"/>
                  </a:lnTo>
                  <a:lnTo>
                    <a:pt x="649561" y="4826000"/>
                  </a:lnTo>
                  <a:lnTo>
                    <a:pt x="675116" y="4876800"/>
                  </a:lnTo>
                  <a:lnTo>
                    <a:pt x="704665" y="4914900"/>
                  </a:lnTo>
                  <a:lnTo>
                    <a:pt x="738513" y="4953000"/>
                  </a:lnTo>
                  <a:lnTo>
                    <a:pt x="769721" y="4991100"/>
                  </a:lnTo>
                  <a:lnTo>
                    <a:pt x="802542" y="5029200"/>
                  </a:lnTo>
                  <a:lnTo>
                    <a:pt x="836896" y="5067300"/>
                  </a:lnTo>
                  <a:lnTo>
                    <a:pt x="859007" y="5080000"/>
                  </a:lnTo>
                  <a:lnTo>
                    <a:pt x="3085659" y="5080000"/>
                  </a:lnTo>
                  <a:lnTo>
                    <a:pt x="3113107" y="5054600"/>
                  </a:lnTo>
                  <a:lnTo>
                    <a:pt x="3198513" y="4953000"/>
                  </a:lnTo>
                  <a:lnTo>
                    <a:pt x="3325943" y="4838700"/>
                  </a:lnTo>
                  <a:lnTo>
                    <a:pt x="3408600" y="4787900"/>
                  </a:lnTo>
                  <a:lnTo>
                    <a:pt x="3448767" y="4762500"/>
                  </a:lnTo>
                  <a:lnTo>
                    <a:pt x="3487949" y="4737100"/>
                  </a:lnTo>
                  <a:lnTo>
                    <a:pt x="3525987" y="4711700"/>
                  </a:lnTo>
                  <a:lnTo>
                    <a:pt x="3562724" y="4699000"/>
                  </a:lnTo>
                  <a:lnTo>
                    <a:pt x="3598003" y="4673600"/>
                  </a:lnTo>
                  <a:lnTo>
                    <a:pt x="3631665" y="4660900"/>
                  </a:lnTo>
                  <a:lnTo>
                    <a:pt x="3663552" y="4648200"/>
                  </a:lnTo>
                  <a:lnTo>
                    <a:pt x="3763819" y="4622800"/>
                  </a:lnTo>
                  <a:lnTo>
                    <a:pt x="3814307" y="4597400"/>
                  </a:lnTo>
                  <a:lnTo>
                    <a:pt x="3864989" y="4597400"/>
                  </a:lnTo>
                  <a:lnTo>
                    <a:pt x="3966810" y="4572000"/>
                  </a:lnTo>
                  <a:lnTo>
                    <a:pt x="4017885" y="4572000"/>
                  </a:lnTo>
                  <a:lnTo>
                    <a:pt x="4069027" y="4559300"/>
                  </a:lnTo>
                  <a:lnTo>
                    <a:pt x="5819627" y="4559300"/>
                  </a:lnTo>
                  <a:lnTo>
                    <a:pt x="5832941" y="4546600"/>
                  </a:lnTo>
                  <a:lnTo>
                    <a:pt x="5869287" y="4508500"/>
                  </a:lnTo>
                  <a:lnTo>
                    <a:pt x="5898595" y="4470400"/>
                  </a:lnTo>
                  <a:lnTo>
                    <a:pt x="5926086" y="4432300"/>
                  </a:lnTo>
                  <a:lnTo>
                    <a:pt x="5956981" y="4368800"/>
                  </a:lnTo>
                  <a:lnTo>
                    <a:pt x="5977713" y="4330700"/>
                  </a:lnTo>
                  <a:lnTo>
                    <a:pt x="5995204" y="4292600"/>
                  </a:lnTo>
                  <a:lnTo>
                    <a:pt x="6009592" y="4254500"/>
                  </a:lnTo>
                  <a:lnTo>
                    <a:pt x="6021014" y="4216400"/>
                  </a:lnTo>
                  <a:lnTo>
                    <a:pt x="6029608" y="4178300"/>
                  </a:lnTo>
                  <a:lnTo>
                    <a:pt x="6035511" y="4140200"/>
                  </a:lnTo>
                  <a:lnTo>
                    <a:pt x="6038862" y="4102100"/>
                  </a:lnTo>
                  <a:lnTo>
                    <a:pt x="6039796" y="4064000"/>
                  </a:lnTo>
                  <a:lnTo>
                    <a:pt x="6038452" y="4025900"/>
                  </a:lnTo>
                  <a:lnTo>
                    <a:pt x="6034968" y="3987800"/>
                  </a:lnTo>
                  <a:lnTo>
                    <a:pt x="6029480" y="3949700"/>
                  </a:lnTo>
                  <a:lnTo>
                    <a:pt x="6022126" y="3911600"/>
                  </a:lnTo>
                  <a:lnTo>
                    <a:pt x="6013044" y="3886200"/>
                  </a:lnTo>
                  <a:lnTo>
                    <a:pt x="6002370" y="3848100"/>
                  </a:lnTo>
                  <a:lnTo>
                    <a:pt x="5990244" y="3810000"/>
                  </a:lnTo>
                  <a:lnTo>
                    <a:pt x="5976801" y="3771900"/>
                  </a:lnTo>
                  <a:lnTo>
                    <a:pt x="5962180" y="3733800"/>
                  </a:lnTo>
                  <a:lnTo>
                    <a:pt x="5946518" y="3708400"/>
                  </a:lnTo>
                  <a:lnTo>
                    <a:pt x="5929952" y="3670300"/>
                  </a:lnTo>
                  <a:lnTo>
                    <a:pt x="5912620" y="3632200"/>
                  </a:lnTo>
                  <a:lnTo>
                    <a:pt x="5894660" y="3594100"/>
                  </a:lnTo>
                  <a:lnTo>
                    <a:pt x="5876208" y="3568700"/>
                  </a:lnTo>
                  <a:lnTo>
                    <a:pt x="5857402" y="3530600"/>
                  </a:lnTo>
                  <a:lnTo>
                    <a:pt x="5800239" y="3416300"/>
                  </a:lnTo>
                  <a:lnTo>
                    <a:pt x="5781393" y="3390900"/>
                  </a:lnTo>
                  <a:lnTo>
                    <a:pt x="5762881" y="3352800"/>
                  </a:lnTo>
                  <a:lnTo>
                    <a:pt x="5744841" y="3314700"/>
                  </a:lnTo>
                  <a:lnTo>
                    <a:pt x="5727408" y="3276600"/>
                  </a:lnTo>
                  <a:lnTo>
                    <a:pt x="5710722" y="3238500"/>
                  </a:lnTo>
                  <a:lnTo>
                    <a:pt x="5694920" y="3200400"/>
                  </a:lnTo>
                  <a:lnTo>
                    <a:pt x="5680138" y="3162300"/>
                  </a:lnTo>
                  <a:lnTo>
                    <a:pt x="5666515" y="3124200"/>
                  </a:lnTo>
                  <a:lnTo>
                    <a:pt x="5654188" y="3073400"/>
                  </a:lnTo>
                  <a:lnTo>
                    <a:pt x="5643294" y="3035300"/>
                  </a:lnTo>
                  <a:lnTo>
                    <a:pt x="5633971" y="2997200"/>
                  </a:lnTo>
                  <a:lnTo>
                    <a:pt x="5626356" y="2959100"/>
                  </a:lnTo>
                  <a:lnTo>
                    <a:pt x="5620587" y="2908300"/>
                  </a:lnTo>
                  <a:lnTo>
                    <a:pt x="5616802" y="2870200"/>
                  </a:lnTo>
                  <a:lnTo>
                    <a:pt x="5615137" y="2819400"/>
                  </a:lnTo>
                  <a:lnTo>
                    <a:pt x="5615730" y="2781300"/>
                  </a:lnTo>
                  <a:lnTo>
                    <a:pt x="5618719" y="2730500"/>
                  </a:lnTo>
                  <a:lnTo>
                    <a:pt x="5624241" y="2679700"/>
                  </a:lnTo>
                  <a:lnTo>
                    <a:pt x="5632197" y="2628900"/>
                  </a:lnTo>
                  <a:lnTo>
                    <a:pt x="5642000" y="2590800"/>
                  </a:lnTo>
                  <a:lnTo>
                    <a:pt x="5653533" y="2540000"/>
                  </a:lnTo>
                  <a:lnTo>
                    <a:pt x="5666678" y="2501900"/>
                  </a:lnTo>
                  <a:lnTo>
                    <a:pt x="5681316" y="2463800"/>
                  </a:lnTo>
                  <a:lnTo>
                    <a:pt x="5697330" y="2425700"/>
                  </a:lnTo>
                  <a:lnTo>
                    <a:pt x="5714602" y="2387600"/>
                  </a:lnTo>
                  <a:lnTo>
                    <a:pt x="5733013" y="2349500"/>
                  </a:lnTo>
                  <a:lnTo>
                    <a:pt x="5752445" y="2311400"/>
                  </a:lnTo>
                  <a:lnTo>
                    <a:pt x="5772780" y="2273300"/>
                  </a:lnTo>
                  <a:lnTo>
                    <a:pt x="5793900" y="2247900"/>
                  </a:lnTo>
                  <a:lnTo>
                    <a:pt x="5815687" y="2209800"/>
                  </a:lnTo>
                  <a:lnTo>
                    <a:pt x="5838022" y="2184400"/>
                  </a:lnTo>
                  <a:lnTo>
                    <a:pt x="5860789" y="2146300"/>
                  </a:lnTo>
                  <a:lnTo>
                    <a:pt x="5883868" y="2120900"/>
                  </a:lnTo>
                  <a:lnTo>
                    <a:pt x="5930491" y="2057400"/>
                  </a:lnTo>
                  <a:lnTo>
                    <a:pt x="5953799" y="2019300"/>
                  </a:lnTo>
                  <a:lnTo>
                    <a:pt x="5976947" y="1993900"/>
                  </a:lnTo>
                  <a:lnTo>
                    <a:pt x="5999817" y="1955800"/>
                  </a:lnTo>
                  <a:lnTo>
                    <a:pt x="6022291" y="1930400"/>
                  </a:lnTo>
                  <a:lnTo>
                    <a:pt x="6044250" y="1892300"/>
                  </a:lnTo>
                  <a:lnTo>
                    <a:pt x="6065578" y="1854200"/>
                  </a:lnTo>
                  <a:lnTo>
                    <a:pt x="6086155" y="1816100"/>
                  </a:lnTo>
                  <a:lnTo>
                    <a:pt x="6105863" y="1778000"/>
                  </a:lnTo>
                  <a:lnTo>
                    <a:pt x="6124585" y="1739900"/>
                  </a:lnTo>
                  <a:lnTo>
                    <a:pt x="6142202" y="1701800"/>
                  </a:lnTo>
                  <a:lnTo>
                    <a:pt x="6158596" y="1651000"/>
                  </a:lnTo>
                  <a:lnTo>
                    <a:pt x="6173649" y="1612900"/>
                  </a:lnTo>
                  <a:lnTo>
                    <a:pt x="6187243" y="1562100"/>
                  </a:lnTo>
                  <a:lnTo>
                    <a:pt x="6199260" y="1511300"/>
                  </a:lnTo>
                  <a:lnTo>
                    <a:pt x="6209582" y="1460500"/>
                  </a:lnTo>
                  <a:lnTo>
                    <a:pt x="6218090" y="1409700"/>
                  </a:lnTo>
                  <a:lnTo>
                    <a:pt x="6224666" y="1346200"/>
                  </a:lnTo>
                  <a:lnTo>
                    <a:pt x="6229193" y="1295400"/>
                  </a:lnTo>
                  <a:lnTo>
                    <a:pt x="6231368" y="1231900"/>
                  </a:lnTo>
                  <a:lnTo>
                    <a:pt x="6231271" y="1181100"/>
                  </a:lnTo>
                  <a:lnTo>
                    <a:pt x="6228842" y="1130300"/>
                  </a:lnTo>
                  <a:lnTo>
                    <a:pt x="6224020" y="1079500"/>
                  </a:lnTo>
                  <a:lnTo>
                    <a:pt x="6216745" y="1028700"/>
                  </a:lnTo>
                  <a:lnTo>
                    <a:pt x="6206956" y="977900"/>
                  </a:lnTo>
                  <a:lnTo>
                    <a:pt x="6194592" y="927100"/>
                  </a:lnTo>
                  <a:lnTo>
                    <a:pt x="6179593" y="889000"/>
                  </a:lnTo>
                  <a:lnTo>
                    <a:pt x="6161899" y="850900"/>
                  </a:lnTo>
                  <a:lnTo>
                    <a:pt x="6141448" y="800100"/>
                  </a:lnTo>
                  <a:lnTo>
                    <a:pt x="6118180" y="762000"/>
                  </a:lnTo>
                  <a:lnTo>
                    <a:pt x="6092035" y="723900"/>
                  </a:lnTo>
                  <a:lnTo>
                    <a:pt x="6062952" y="698500"/>
                  </a:lnTo>
                  <a:lnTo>
                    <a:pt x="6030870" y="660400"/>
                  </a:lnTo>
                  <a:lnTo>
                    <a:pt x="5997040" y="622300"/>
                  </a:lnTo>
                  <a:lnTo>
                    <a:pt x="988895" y="622300"/>
                  </a:lnTo>
                  <a:lnTo>
                    <a:pt x="954331" y="609600"/>
                  </a:lnTo>
                  <a:lnTo>
                    <a:pt x="842170" y="609600"/>
                  </a:lnTo>
                  <a:lnTo>
                    <a:pt x="801425" y="596900"/>
                  </a:lnTo>
                  <a:lnTo>
                    <a:pt x="758735" y="596900"/>
                  </a:lnTo>
                  <a:lnTo>
                    <a:pt x="713938" y="584200"/>
                  </a:lnTo>
                  <a:lnTo>
                    <a:pt x="617383" y="584200"/>
                  </a:lnTo>
                  <a:lnTo>
                    <a:pt x="565304" y="571500"/>
                  </a:lnTo>
                  <a:lnTo>
                    <a:pt x="452741" y="571500"/>
                  </a:lnTo>
                  <a:lnTo>
                    <a:pt x="391937" y="558800"/>
                  </a:lnTo>
                  <a:close/>
                </a:path>
                <a:path w="6231890" h="5080000">
                  <a:moveTo>
                    <a:pt x="5515041" y="4660900"/>
                  </a:moveTo>
                  <a:lnTo>
                    <a:pt x="5276843" y="4660900"/>
                  </a:lnTo>
                  <a:lnTo>
                    <a:pt x="5318618" y="4673600"/>
                  </a:lnTo>
                  <a:lnTo>
                    <a:pt x="5477523" y="4673600"/>
                  </a:lnTo>
                  <a:lnTo>
                    <a:pt x="5515041" y="4660900"/>
                  </a:lnTo>
                  <a:close/>
                </a:path>
                <a:path w="6231890" h="5080000">
                  <a:moveTo>
                    <a:pt x="5655333" y="4635500"/>
                  </a:moveTo>
                  <a:lnTo>
                    <a:pt x="5057254" y="4635500"/>
                  </a:lnTo>
                  <a:lnTo>
                    <a:pt x="5102495" y="4648200"/>
                  </a:lnTo>
                  <a:lnTo>
                    <a:pt x="5147105" y="4648200"/>
                  </a:lnTo>
                  <a:lnTo>
                    <a:pt x="5191055" y="4660900"/>
                  </a:lnTo>
                  <a:lnTo>
                    <a:pt x="5587207" y="4660900"/>
                  </a:lnTo>
                  <a:lnTo>
                    <a:pt x="5621791" y="4648200"/>
                  </a:lnTo>
                  <a:lnTo>
                    <a:pt x="5655333" y="4635500"/>
                  </a:lnTo>
                  <a:close/>
                </a:path>
                <a:path w="6231890" h="5080000">
                  <a:moveTo>
                    <a:pt x="5819627" y="4559300"/>
                  </a:moveTo>
                  <a:lnTo>
                    <a:pt x="4476794" y="4559300"/>
                  </a:lnTo>
                  <a:lnTo>
                    <a:pt x="4527118" y="4572000"/>
                  </a:lnTo>
                  <a:lnTo>
                    <a:pt x="4577193" y="4572000"/>
                  </a:lnTo>
                  <a:lnTo>
                    <a:pt x="4626987" y="4584700"/>
                  </a:lnTo>
                  <a:lnTo>
                    <a:pt x="4676468" y="4584700"/>
                  </a:lnTo>
                  <a:lnTo>
                    <a:pt x="4725604" y="4597400"/>
                  </a:lnTo>
                  <a:lnTo>
                    <a:pt x="4774365" y="4597400"/>
                  </a:lnTo>
                  <a:lnTo>
                    <a:pt x="4822717" y="4610100"/>
                  </a:lnTo>
                  <a:lnTo>
                    <a:pt x="4870630" y="4610100"/>
                  </a:lnTo>
                  <a:lnTo>
                    <a:pt x="4918072" y="4622800"/>
                  </a:lnTo>
                  <a:lnTo>
                    <a:pt x="4965011" y="4622800"/>
                  </a:lnTo>
                  <a:lnTo>
                    <a:pt x="5011416" y="4635500"/>
                  </a:lnTo>
                  <a:lnTo>
                    <a:pt x="5687802" y="4635500"/>
                  </a:lnTo>
                  <a:lnTo>
                    <a:pt x="5719167" y="4622800"/>
                  </a:lnTo>
                  <a:lnTo>
                    <a:pt x="5749394" y="4610100"/>
                  </a:lnTo>
                  <a:lnTo>
                    <a:pt x="5778454" y="4584700"/>
                  </a:lnTo>
                  <a:lnTo>
                    <a:pt x="5806313" y="4572000"/>
                  </a:lnTo>
                  <a:lnTo>
                    <a:pt x="5819627" y="4559300"/>
                  </a:lnTo>
                  <a:close/>
                </a:path>
                <a:path w="6231890" h="5080000">
                  <a:moveTo>
                    <a:pt x="3459920" y="0"/>
                  </a:moveTo>
                  <a:lnTo>
                    <a:pt x="2170055" y="0"/>
                  </a:lnTo>
                  <a:lnTo>
                    <a:pt x="2146401" y="38100"/>
                  </a:lnTo>
                  <a:lnTo>
                    <a:pt x="2112847" y="63500"/>
                  </a:lnTo>
                  <a:lnTo>
                    <a:pt x="2076972" y="101600"/>
                  </a:lnTo>
                  <a:lnTo>
                    <a:pt x="2038450" y="139700"/>
                  </a:lnTo>
                  <a:lnTo>
                    <a:pt x="1996954" y="190500"/>
                  </a:lnTo>
                  <a:lnTo>
                    <a:pt x="1952156" y="228600"/>
                  </a:lnTo>
                  <a:lnTo>
                    <a:pt x="1903731" y="266700"/>
                  </a:lnTo>
                  <a:lnTo>
                    <a:pt x="1851351" y="304800"/>
                  </a:lnTo>
                  <a:lnTo>
                    <a:pt x="1837262" y="317500"/>
                  </a:lnTo>
                  <a:lnTo>
                    <a:pt x="1817998" y="330200"/>
                  </a:lnTo>
                  <a:lnTo>
                    <a:pt x="1793710" y="342900"/>
                  </a:lnTo>
                  <a:lnTo>
                    <a:pt x="1764546" y="368300"/>
                  </a:lnTo>
                  <a:lnTo>
                    <a:pt x="1730657" y="393700"/>
                  </a:lnTo>
                  <a:lnTo>
                    <a:pt x="1692192" y="419100"/>
                  </a:lnTo>
                  <a:lnTo>
                    <a:pt x="1649300" y="457200"/>
                  </a:lnTo>
                  <a:lnTo>
                    <a:pt x="1602132" y="482600"/>
                  </a:lnTo>
                  <a:lnTo>
                    <a:pt x="1550838" y="508000"/>
                  </a:lnTo>
                  <a:lnTo>
                    <a:pt x="1495566" y="533400"/>
                  </a:lnTo>
                  <a:lnTo>
                    <a:pt x="1436466" y="558800"/>
                  </a:lnTo>
                  <a:lnTo>
                    <a:pt x="1373689" y="584200"/>
                  </a:lnTo>
                  <a:lnTo>
                    <a:pt x="1237700" y="609600"/>
                  </a:lnTo>
                  <a:lnTo>
                    <a:pt x="1207796" y="622300"/>
                  </a:lnTo>
                  <a:lnTo>
                    <a:pt x="5997040" y="622300"/>
                  </a:lnTo>
                  <a:lnTo>
                    <a:pt x="5985763" y="609600"/>
                  </a:lnTo>
                  <a:lnTo>
                    <a:pt x="5938640" y="584200"/>
                  </a:lnTo>
                  <a:lnTo>
                    <a:pt x="5890291" y="546100"/>
                  </a:lnTo>
                  <a:lnTo>
                    <a:pt x="5841502" y="520700"/>
                  </a:lnTo>
                  <a:lnTo>
                    <a:pt x="5793063" y="482600"/>
                  </a:lnTo>
                  <a:lnTo>
                    <a:pt x="5745760" y="469900"/>
                  </a:lnTo>
                  <a:lnTo>
                    <a:pt x="4465991" y="469900"/>
                  </a:lnTo>
                  <a:lnTo>
                    <a:pt x="4417102" y="457200"/>
                  </a:lnTo>
                  <a:lnTo>
                    <a:pt x="4314575" y="457200"/>
                  </a:lnTo>
                  <a:lnTo>
                    <a:pt x="4204813" y="431800"/>
                  </a:lnTo>
                  <a:lnTo>
                    <a:pt x="4144575" y="419100"/>
                  </a:lnTo>
                  <a:lnTo>
                    <a:pt x="4088305" y="393700"/>
                  </a:lnTo>
                  <a:lnTo>
                    <a:pt x="4035983" y="381000"/>
                  </a:lnTo>
                  <a:lnTo>
                    <a:pt x="3987588" y="355600"/>
                  </a:lnTo>
                  <a:lnTo>
                    <a:pt x="3943099" y="342900"/>
                  </a:lnTo>
                  <a:lnTo>
                    <a:pt x="3902495" y="317500"/>
                  </a:lnTo>
                  <a:lnTo>
                    <a:pt x="3865755" y="304800"/>
                  </a:lnTo>
                  <a:lnTo>
                    <a:pt x="3832859" y="279400"/>
                  </a:lnTo>
                  <a:lnTo>
                    <a:pt x="3803785" y="266700"/>
                  </a:lnTo>
                  <a:lnTo>
                    <a:pt x="3749219" y="241300"/>
                  </a:lnTo>
                  <a:lnTo>
                    <a:pt x="3699404" y="203200"/>
                  </a:lnTo>
                  <a:lnTo>
                    <a:pt x="3653839" y="177800"/>
                  </a:lnTo>
                  <a:lnTo>
                    <a:pt x="3612025" y="139700"/>
                  </a:lnTo>
                  <a:lnTo>
                    <a:pt x="3573461" y="114300"/>
                  </a:lnTo>
                  <a:lnTo>
                    <a:pt x="3537649" y="76200"/>
                  </a:lnTo>
                  <a:lnTo>
                    <a:pt x="3504087" y="50800"/>
                  </a:lnTo>
                  <a:lnTo>
                    <a:pt x="3472276" y="12700"/>
                  </a:lnTo>
                  <a:lnTo>
                    <a:pt x="3459920" y="0"/>
                  </a:lnTo>
                  <a:close/>
                </a:path>
                <a:path w="6231890" h="5080000">
                  <a:moveTo>
                    <a:pt x="5426467" y="368300"/>
                  </a:moveTo>
                  <a:lnTo>
                    <a:pt x="5106832" y="368300"/>
                  </a:lnTo>
                  <a:lnTo>
                    <a:pt x="5064766" y="381000"/>
                  </a:lnTo>
                  <a:lnTo>
                    <a:pt x="5023193" y="381000"/>
                  </a:lnTo>
                  <a:lnTo>
                    <a:pt x="4940984" y="406400"/>
                  </a:lnTo>
                  <a:lnTo>
                    <a:pt x="4900077" y="406400"/>
                  </a:lnTo>
                  <a:lnTo>
                    <a:pt x="4817981" y="431800"/>
                  </a:lnTo>
                  <a:lnTo>
                    <a:pt x="4776522" y="431800"/>
                  </a:lnTo>
                  <a:lnTo>
                    <a:pt x="4734608" y="444500"/>
                  </a:lnTo>
                  <a:lnTo>
                    <a:pt x="4692104" y="444500"/>
                  </a:lnTo>
                  <a:lnTo>
                    <a:pt x="4648874" y="457200"/>
                  </a:lnTo>
                  <a:lnTo>
                    <a:pt x="4559696" y="457200"/>
                  </a:lnTo>
                  <a:lnTo>
                    <a:pt x="4513477" y="469900"/>
                  </a:lnTo>
                  <a:lnTo>
                    <a:pt x="5745760" y="469900"/>
                  </a:lnTo>
                  <a:lnTo>
                    <a:pt x="5700382" y="444500"/>
                  </a:lnTo>
                  <a:lnTo>
                    <a:pt x="5657717" y="431800"/>
                  </a:lnTo>
                  <a:lnTo>
                    <a:pt x="5618552" y="419100"/>
                  </a:lnTo>
                  <a:lnTo>
                    <a:pt x="5583677" y="406400"/>
                  </a:lnTo>
                  <a:lnTo>
                    <a:pt x="5553878" y="393700"/>
                  </a:lnTo>
                  <a:lnTo>
                    <a:pt x="5529944" y="393700"/>
                  </a:lnTo>
                  <a:lnTo>
                    <a:pt x="5426467" y="368300"/>
                  </a:lnTo>
                  <a:close/>
                </a:path>
              </a:pathLst>
            </a:custGeom>
            <a:solidFill>
              <a:srgbClr val="FFF1D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5914999" y="0"/>
              <a:ext cx="4245610" cy="5080000"/>
            </a:xfrm>
            <a:custGeom>
              <a:avLst/>
              <a:gdLst/>
              <a:ahLst/>
              <a:cxnLst/>
              <a:rect l="l" t="t" r="r" b="b"/>
              <a:pathLst>
                <a:path w="4245609" h="5080000">
                  <a:moveTo>
                    <a:pt x="4245000" y="5080000"/>
                  </a:moveTo>
                  <a:lnTo>
                    <a:pt x="0" y="5080000"/>
                  </a:lnTo>
                  <a:lnTo>
                    <a:pt x="0" y="0"/>
                  </a:lnTo>
                  <a:lnTo>
                    <a:pt x="4245000" y="0"/>
                  </a:lnTo>
                  <a:lnTo>
                    <a:pt x="4245000" y="5080000"/>
                  </a:lnTo>
                  <a:close/>
                </a:path>
              </a:pathLst>
            </a:custGeom>
            <a:ln w="215900">
              <a:solidFill>
                <a:srgbClr val="CA4B2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5914999" y="0"/>
              <a:ext cx="4245610" cy="5080000"/>
            </a:xfrm>
            <a:custGeom>
              <a:avLst/>
              <a:gdLst/>
              <a:ahLst/>
              <a:cxnLst/>
              <a:rect l="l" t="t" r="r" b="b"/>
              <a:pathLst>
                <a:path w="4245609" h="5080000">
                  <a:moveTo>
                    <a:pt x="4245000" y="0"/>
                  </a:moveTo>
                  <a:lnTo>
                    <a:pt x="0" y="0"/>
                  </a:lnTo>
                  <a:lnTo>
                    <a:pt x="0" y="5080000"/>
                  </a:lnTo>
                  <a:lnTo>
                    <a:pt x="4245000" y="5080000"/>
                  </a:lnTo>
                  <a:lnTo>
                    <a:pt x="4245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33958" y="907324"/>
            <a:ext cx="4459605" cy="71501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917575" marR="5080" indent="-905510">
              <a:lnSpc>
                <a:spcPct val="100499"/>
              </a:lnSpc>
              <a:spcBef>
                <a:spcPts val="95"/>
              </a:spcBef>
            </a:pPr>
            <a:r>
              <a:rPr dirty="0" sz="2250" spc="-20"/>
              <a:t>¿Quieres</a:t>
            </a:r>
            <a:r>
              <a:rPr dirty="0" sz="2250" spc="-45"/>
              <a:t> </a:t>
            </a:r>
            <a:r>
              <a:rPr dirty="0" sz="2250"/>
              <a:t>saber</a:t>
            </a:r>
            <a:r>
              <a:rPr dirty="0" sz="2250" spc="-35"/>
              <a:t> </a:t>
            </a:r>
            <a:r>
              <a:rPr dirty="0" sz="2250"/>
              <a:t>cómo</a:t>
            </a:r>
            <a:r>
              <a:rPr dirty="0" sz="2250" spc="-35"/>
              <a:t> </a:t>
            </a:r>
            <a:r>
              <a:rPr dirty="0" sz="2250"/>
              <a:t>se</a:t>
            </a:r>
            <a:r>
              <a:rPr dirty="0" sz="2250" spc="-30"/>
              <a:t> </a:t>
            </a:r>
            <a:r>
              <a:rPr dirty="0" sz="2250" spc="-10"/>
              <a:t>prepara </a:t>
            </a:r>
            <a:r>
              <a:rPr dirty="0" sz="2250"/>
              <a:t>tu</a:t>
            </a:r>
            <a:r>
              <a:rPr dirty="0" sz="2250" spc="-15"/>
              <a:t> </a:t>
            </a:r>
            <a:r>
              <a:rPr dirty="0" sz="2250"/>
              <a:t>comida</a:t>
            </a:r>
            <a:r>
              <a:rPr dirty="0" sz="2250" spc="-15"/>
              <a:t> </a:t>
            </a:r>
            <a:r>
              <a:rPr dirty="0" sz="2250" spc="-10"/>
              <a:t>favorita?</a:t>
            </a:r>
            <a:endParaRPr sz="2250"/>
          </a:p>
        </p:txBody>
      </p:sp>
      <p:sp>
        <p:nvSpPr>
          <p:cNvPr id="8" name="object 8" descr=""/>
          <p:cNvSpPr txBox="1"/>
          <p:nvPr/>
        </p:nvSpPr>
        <p:spPr>
          <a:xfrm>
            <a:off x="1040207" y="1948341"/>
            <a:ext cx="3936365" cy="235204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560705" marR="220345" indent="-423545">
              <a:lnSpc>
                <a:spcPct val="100000"/>
              </a:lnSpc>
              <a:spcBef>
                <a:spcPts val="90"/>
              </a:spcBef>
            </a:pPr>
            <a:r>
              <a:rPr dirty="0" sz="2550" spc="-10">
                <a:solidFill>
                  <a:srgbClr val="2F2C28"/>
                </a:solidFill>
                <a:latin typeface="Arial"/>
                <a:cs typeface="Arial"/>
              </a:rPr>
              <a:t>Aquí</a:t>
            </a:r>
            <a:r>
              <a:rPr dirty="0" sz="2550" spc="-10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te</a:t>
            </a:r>
            <a:r>
              <a:rPr dirty="0" sz="2550" spc="-10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damos</a:t>
            </a:r>
            <a:r>
              <a:rPr dirty="0" sz="2550" spc="-10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un</a:t>
            </a:r>
            <a:r>
              <a:rPr dirty="0" sz="2550" spc="-10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 spc="-20">
                <a:solidFill>
                  <a:srgbClr val="2F2C28"/>
                </a:solidFill>
                <a:latin typeface="Arial"/>
                <a:cs typeface="Arial"/>
              </a:rPr>
              <a:t>vistazo </a:t>
            </a:r>
            <a:r>
              <a:rPr dirty="0" sz="2550" spc="-10">
                <a:solidFill>
                  <a:srgbClr val="2F2C28"/>
                </a:solidFill>
                <a:latin typeface="Arial"/>
                <a:cs typeface="Arial"/>
              </a:rPr>
              <a:t>detrás</a:t>
            </a:r>
            <a:r>
              <a:rPr dirty="0" sz="2550" spc="-8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de</a:t>
            </a:r>
            <a:r>
              <a:rPr dirty="0" sz="2550" spc="-8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 spc="-10">
                <a:solidFill>
                  <a:srgbClr val="2F2C28"/>
                </a:solidFill>
                <a:latin typeface="Arial"/>
                <a:cs typeface="Arial"/>
              </a:rPr>
              <a:t>cámaras.</a:t>
            </a:r>
            <a:endParaRPr sz="2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2550">
              <a:latin typeface="Arial"/>
              <a:cs typeface="Arial"/>
            </a:endParaRPr>
          </a:p>
          <a:p>
            <a:pPr marL="832485" marR="120650" indent="-795020">
              <a:lnSpc>
                <a:spcPct val="100000"/>
              </a:lnSpc>
              <a:spcBef>
                <a:spcPts val="5"/>
              </a:spcBef>
            </a:pP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Ordena</a:t>
            </a:r>
            <a:r>
              <a:rPr dirty="0" sz="2550" spc="-13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hoy</a:t>
            </a:r>
            <a:r>
              <a:rPr dirty="0" sz="255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desde</a:t>
            </a:r>
            <a:r>
              <a:rPr dirty="0" sz="255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 spc="-20">
                <a:solidFill>
                  <a:srgbClr val="2F2C28"/>
                </a:solidFill>
                <a:latin typeface="Arial"/>
                <a:cs typeface="Arial"/>
              </a:rPr>
              <a:t>nuestro </a:t>
            </a: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menú</a:t>
            </a:r>
            <a:r>
              <a:rPr dirty="0" sz="2550" spc="-8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2550" spc="-8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 spc="-10">
                <a:solidFill>
                  <a:srgbClr val="2F2C28"/>
                </a:solidFill>
                <a:latin typeface="Arial"/>
                <a:cs typeface="Arial"/>
              </a:rPr>
              <a:t>línea:</a:t>
            </a:r>
            <a:endParaRPr sz="2550">
              <a:latin typeface="Arial"/>
              <a:cs typeface="Arial"/>
            </a:endParaRPr>
          </a:p>
          <a:p>
            <a:pPr marL="12700">
              <a:lnSpc>
                <a:spcPts val="3045"/>
              </a:lnSpc>
            </a:pPr>
            <a:r>
              <a:rPr dirty="0" sz="2550" spc="-10">
                <a:solidFill>
                  <a:srgbClr val="2F2C28"/>
                </a:solidFill>
                <a:latin typeface="Arial"/>
                <a:cs typeface="Arial"/>
              </a:rPr>
              <a:t>[Enlace</a:t>
            </a:r>
            <a:r>
              <a:rPr dirty="0" sz="2550" spc="-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2550" spc="-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la</a:t>
            </a:r>
            <a:r>
              <a:rPr dirty="0" sz="255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tienda</a:t>
            </a:r>
            <a:r>
              <a:rPr dirty="0" sz="2550" spc="-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2550" spc="-7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2550" spc="-30">
                <a:solidFill>
                  <a:srgbClr val="2F2C28"/>
                </a:solidFill>
                <a:latin typeface="Arial"/>
                <a:cs typeface="Arial"/>
              </a:rPr>
              <a:t>línea]</a:t>
            </a:r>
            <a:endParaRPr sz="2550">
              <a:latin typeface="Arial"/>
              <a:cs typeface="Arial"/>
            </a:endParaRPr>
          </a:p>
        </p:txBody>
      </p:sp>
      <p:grpSp>
        <p:nvGrpSpPr>
          <p:cNvPr id="9" name="object 9" descr=""/>
          <p:cNvGrpSpPr/>
          <p:nvPr/>
        </p:nvGrpSpPr>
        <p:grpSpPr>
          <a:xfrm>
            <a:off x="464149" y="1920065"/>
            <a:ext cx="4826635" cy="709295"/>
            <a:chOff x="464149" y="1920065"/>
            <a:chExt cx="4826635" cy="709295"/>
          </a:xfrm>
        </p:grpSpPr>
        <p:sp>
          <p:nvSpPr>
            <p:cNvPr id="10" name="object 10" descr=""/>
            <p:cNvSpPr/>
            <p:nvPr/>
          </p:nvSpPr>
          <p:spPr>
            <a:xfrm>
              <a:off x="464146" y="1920074"/>
              <a:ext cx="4672965" cy="709295"/>
            </a:xfrm>
            <a:custGeom>
              <a:avLst/>
              <a:gdLst/>
              <a:ahLst/>
              <a:cxnLst/>
              <a:rect l="l" t="t" r="r" b="b"/>
              <a:pathLst>
                <a:path w="4672965" h="709294">
                  <a:moveTo>
                    <a:pt x="102641" y="47345"/>
                  </a:moveTo>
                  <a:lnTo>
                    <a:pt x="71564" y="18249"/>
                  </a:lnTo>
                  <a:lnTo>
                    <a:pt x="62103" y="20231"/>
                  </a:lnTo>
                  <a:lnTo>
                    <a:pt x="38709" y="51320"/>
                  </a:lnTo>
                  <a:lnTo>
                    <a:pt x="22136" y="89763"/>
                  </a:lnTo>
                  <a:lnTo>
                    <a:pt x="9372" y="129959"/>
                  </a:lnTo>
                  <a:lnTo>
                    <a:pt x="2501" y="172212"/>
                  </a:lnTo>
                  <a:lnTo>
                    <a:pt x="0" y="212636"/>
                  </a:lnTo>
                  <a:lnTo>
                    <a:pt x="114" y="273189"/>
                  </a:lnTo>
                  <a:lnTo>
                    <a:pt x="2324" y="328930"/>
                  </a:lnTo>
                  <a:lnTo>
                    <a:pt x="10439" y="369760"/>
                  </a:lnTo>
                  <a:lnTo>
                    <a:pt x="42646" y="387134"/>
                  </a:lnTo>
                  <a:lnTo>
                    <a:pt x="57188" y="383755"/>
                  </a:lnTo>
                  <a:lnTo>
                    <a:pt x="69951" y="375577"/>
                  </a:lnTo>
                  <a:lnTo>
                    <a:pt x="78714" y="363499"/>
                  </a:lnTo>
                  <a:lnTo>
                    <a:pt x="81305" y="348475"/>
                  </a:lnTo>
                  <a:lnTo>
                    <a:pt x="80060" y="329679"/>
                  </a:lnTo>
                  <a:lnTo>
                    <a:pt x="79248" y="310857"/>
                  </a:lnTo>
                  <a:lnTo>
                    <a:pt x="78867" y="292023"/>
                  </a:lnTo>
                  <a:lnTo>
                    <a:pt x="78943" y="273189"/>
                  </a:lnTo>
                  <a:lnTo>
                    <a:pt x="79273" y="263372"/>
                  </a:lnTo>
                  <a:lnTo>
                    <a:pt x="83654" y="217728"/>
                  </a:lnTo>
                  <a:lnTo>
                    <a:pt x="83781" y="215976"/>
                  </a:lnTo>
                  <a:lnTo>
                    <a:pt x="83858" y="215303"/>
                  </a:lnTo>
                  <a:lnTo>
                    <a:pt x="84302" y="213055"/>
                  </a:lnTo>
                  <a:lnTo>
                    <a:pt x="86385" y="199110"/>
                  </a:lnTo>
                  <a:lnTo>
                    <a:pt x="86880" y="193459"/>
                  </a:lnTo>
                  <a:lnTo>
                    <a:pt x="86906" y="193243"/>
                  </a:lnTo>
                  <a:lnTo>
                    <a:pt x="87833" y="187858"/>
                  </a:lnTo>
                  <a:lnTo>
                    <a:pt x="88341" y="184111"/>
                  </a:lnTo>
                  <a:lnTo>
                    <a:pt x="94157" y="144894"/>
                  </a:lnTo>
                  <a:lnTo>
                    <a:pt x="97663" y="103263"/>
                  </a:lnTo>
                  <a:lnTo>
                    <a:pt x="99047" y="84594"/>
                  </a:lnTo>
                  <a:lnTo>
                    <a:pt x="100647" y="65951"/>
                  </a:lnTo>
                  <a:lnTo>
                    <a:pt x="102641" y="47345"/>
                  </a:lnTo>
                  <a:close/>
                </a:path>
                <a:path w="4672965" h="709294">
                  <a:moveTo>
                    <a:pt x="323659" y="18935"/>
                  </a:moveTo>
                  <a:lnTo>
                    <a:pt x="321094" y="10972"/>
                  </a:lnTo>
                  <a:lnTo>
                    <a:pt x="315836" y="4559"/>
                  </a:lnTo>
                  <a:lnTo>
                    <a:pt x="308038" y="584"/>
                  </a:lnTo>
                  <a:lnTo>
                    <a:pt x="299237" y="0"/>
                  </a:lnTo>
                  <a:lnTo>
                    <a:pt x="291477" y="2806"/>
                  </a:lnTo>
                  <a:lnTo>
                    <a:pt x="271894" y="41986"/>
                  </a:lnTo>
                  <a:lnTo>
                    <a:pt x="255320" y="94703"/>
                  </a:lnTo>
                  <a:lnTo>
                    <a:pt x="241731" y="149250"/>
                  </a:lnTo>
                  <a:lnTo>
                    <a:pt x="233057" y="205905"/>
                  </a:lnTo>
                  <a:lnTo>
                    <a:pt x="226339" y="288709"/>
                  </a:lnTo>
                  <a:lnTo>
                    <a:pt x="225310" y="339432"/>
                  </a:lnTo>
                  <a:lnTo>
                    <a:pt x="225234" y="343242"/>
                  </a:lnTo>
                  <a:lnTo>
                    <a:pt x="226542" y="394703"/>
                  </a:lnTo>
                  <a:lnTo>
                    <a:pt x="230352" y="452132"/>
                  </a:lnTo>
                  <a:lnTo>
                    <a:pt x="236245" y="501142"/>
                  </a:lnTo>
                  <a:lnTo>
                    <a:pt x="242849" y="539318"/>
                  </a:lnTo>
                  <a:lnTo>
                    <a:pt x="252768" y="574903"/>
                  </a:lnTo>
                  <a:lnTo>
                    <a:pt x="254393" y="579628"/>
                  </a:lnTo>
                  <a:lnTo>
                    <a:pt x="275094" y="611136"/>
                  </a:lnTo>
                  <a:lnTo>
                    <a:pt x="283451" y="610628"/>
                  </a:lnTo>
                  <a:lnTo>
                    <a:pt x="291236" y="606691"/>
                  </a:lnTo>
                  <a:lnTo>
                    <a:pt x="296303" y="600417"/>
                  </a:lnTo>
                  <a:lnTo>
                    <a:pt x="298729" y="592594"/>
                  </a:lnTo>
                  <a:lnTo>
                    <a:pt x="298627" y="587857"/>
                  </a:lnTo>
                  <a:lnTo>
                    <a:pt x="298551" y="584034"/>
                  </a:lnTo>
                  <a:lnTo>
                    <a:pt x="298234" y="582129"/>
                  </a:lnTo>
                  <a:lnTo>
                    <a:pt x="297815" y="579628"/>
                  </a:lnTo>
                  <a:lnTo>
                    <a:pt x="297116" y="574903"/>
                  </a:lnTo>
                  <a:lnTo>
                    <a:pt x="297014" y="574179"/>
                  </a:lnTo>
                  <a:lnTo>
                    <a:pt x="296672" y="572223"/>
                  </a:lnTo>
                  <a:lnTo>
                    <a:pt x="296252" y="569849"/>
                  </a:lnTo>
                  <a:lnTo>
                    <a:pt x="296227" y="569671"/>
                  </a:lnTo>
                  <a:lnTo>
                    <a:pt x="295884" y="567715"/>
                  </a:lnTo>
                  <a:lnTo>
                    <a:pt x="295808" y="567321"/>
                  </a:lnTo>
                  <a:lnTo>
                    <a:pt x="296519" y="564832"/>
                  </a:lnTo>
                  <a:lnTo>
                    <a:pt x="297421" y="561619"/>
                  </a:lnTo>
                  <a:lnTo>
                    <a:pt x="297446" y="560362"/>
                  </a:lnTo>
                  <a:lnTo>
                    <a:pt x="297307" y="556260"/>
                  </a:lnTo>
                  <a:lnTo>
                    <a:pt x="297192" y="553046"/>
                  </a:lnTo>
                  <a:lnTo>
                    <a:pt x="296468" y="546608"/>
                  </a:lnTo>
                  <a:lnTo>
                    <a:pt x="296354" y="545604"/>
                  </a:lnTo>
                  <a:lnTo>
                    <a:pt x="295300" y="538149"/>
                  </a:lnTo>
                  <a:lnTo>
                    <a:pt x="294436" y="530834"/>
                  </a:lnTo>
                  <a:lnTo>
                    <a:pt x="293370" y="517486"/>
                  </a:lnTo>
                  <a:lnTo>
                    <a:pt x="292468" y="504139"/>
                  </a:lnTo>
                  <a:lnTo>
                    <a:pt x="291617" y="490778"/>
                  </a:lnTo>
                  <a:lnTo>
                    <a:pt x="290664" y="477431"/>
                  </a:lnTo>
                  <a:lnTo>
                    <a:pt x="287502" y="422300"/>
                  </a:lnTo>
                  <a:lnTo>
                    <a:pt x="286664" y="367080"/>
                  </a:lnTo>
                  <a:lnTo>
                    <a:pt x="287147" y="343242"/>
                  </a:lnTo>
                  <a:lnTo>
                    <a:pt x="287223" y="339432"/>
                  </a:lnTo>
                  <a:lnTo>
                    <a:pt x="290131" y="284226"/>
                  </a:lnTo>
                  <a:lnTo>
                    <a:pt x="293674" y="242900"/>
                  </a:lnTo>
                  <a:lnTo>
                    <a:pt x="298284" y="201891"/>
                  </a:lnTo>
                  <a:lnTo>
                    <a:pt x="299631" y="192227"/>
                  </a:lnTo>
                  <a:lnTo>
                    <a:pt x="300583" y="183934"/>
                  </a:lnTo>
                  <a:lnTo>
                    <a:pt x="304355" y="152298"/>
                  </a:lnTo>
                  <a:lnTo>
                    <a:pt x="305600" y="143281"/>
                  </a:lnTo>
                  <a:lnTo>
                    <a:pt x="306755" y="134251"/>
                  </a:lnTo>
                  <a:lnTo>
                    <a:pt x="309854" y="108864"/>
                  </a:lnTo>
                  <a:lnTo>
                    <a:pt x="310857" y="101180"/>
                  </a:lnTo>
                  <a:lnTo>
                    <a:pt x="317576" y="58572"/>
                  </a:lnTo>
                  <a:lnTo>
                    <a:pt x="323380" y="27597"/>
                  </a:lnTo>
                  <a:lnTo>
                    <a:pt x="323659" y="18935"/>
                  </a:lnTo>
                  <a:close/>
                </a:path>
                <a:path w="4672965" h="709294">
                  <a:moveTo>
                    <a:pt x="4672838" y="468744"/>
                  </a:moveTo>
                  <a:lnTo>
                    <a:pt x="4672673" y="429882"/>
                  </a:lnTo>
                  <a:lnTo>
                    <a:pt x="4670780" y="391109"/>
                  </a:lnTo>
                  <a:lnTo>
                    <a:pt x="4665167" y="344944"/>
                  </a:lnTo>
                  <a:lnTo>
                    <a:pt x="4664126" y="338188"/>
                  </a:lnTo>
                  <a:lnTo>
                    <a:pt x="4663262" y="331304"/>
                  </a:lnTo>
                  <a:lnTo>
                    <a:pt x="4661738" y="324434"/>
                  </a:lnTo>
                  <a:lnTo>
                    <a:pt x="4660912" y="320751"/>
                  </a:lnTo>
                  <a:lnTo>
                    <a:pt x="4659020" y="317271"/>
                  </a:lnTo>
                  <a:lnTo>
                    <a:pt x="4658804" y="316420"/>
                  </a:lnTo>
                  <a:lnTo>
                    <a:pt x="4657090" y="309727"/>
                  </a:lnTo>
                  <a:lnTo>
                    <a:pt x="4656734" y="305663"/>
                  </a:lnTo>
                  <a:lnTo>
                    <a:pt x="4654664" y="293941"/>
                  </a:lnTo>
                  <a:lnTo>
                    <a:pt x="4645012" y="289483"/>
                  </a:lnTo>
                  <a:lnTo>
                    <a:pt x="4628820" y="293941"/>
                  </a:lnTo>
                  <a:lnTo>
                    <a:pt x="4629188" y="293941"/>
                  </a:lnTo>
                  <a:lnTo>
                    <a:pt x="4626356" y="301752"/>
                  </a:lnTo>
                  <a:lnTo>
                    <a:pt x="4628096" y="314629"/>
                  </a:lnTo>
                  <a:lnTo>
                    <a:pt x="4628693" y="319532"/>
                  </a:lnTo>
                  <a:lnTo>
                    <a:pt x="4628870" y="320751"/>
                  </a:lnTo>
                  <a:lnTo>
                    <a:pt x="4629289" y="317271"/>
                  </a:lnTo>
                  <a:lnTo>
                    <a:pt x="4629391" y="316420"/>
                  </a:lnTo>
                  <a:lnTo>
                    <a:pt x="4629391" y="317271"/>
                  </a:lnTo>
                  <a:lnTo>
                    <a:pt x="4629023" y="319532"/>
                  </a:lnTo>
                  <a:lnTo>
                    <a:pt x="4628870" y="320751"/>
                  </a:lnTo>
                  <a:lnTo>
                    <a:pt x="4627956" y="328231"/>
                  </a:lnTo>
                  <a:lnTo>
                    <a:pt x="4628007" y="331304"/>
                  </a:lnTo>
                  <a:lnTo>
                    <a:pt x="4628121" y="338188"/>
                  </a:lnTo>
                  <a:lnTo>
                    <a:pt x="4628159" y="340347"/>
                  </a:lnTo>
                  <a:lnTo>
                    <a:pt x="4629112" y="352526"/>
                  </a:lnTo>
                  <a:lnTo>
                    <a:pt x="4629912" y="364540"/>
                  </a:lnTo>
                  <a:lnTo>
                    <a:pt x="4630813" y="388175"/>
                  </a:lnTo>
                  <a:lnTo>
                    <a:pt x="4631207" y="399999"/>
                  </a:lnTo>
                  <a:lnTo>
                    <a:pt x="4631474" y="411822"/>
                  </a:lnTo>
                  <a:lnTo>
                    <a:pt x="4631550" y="435508"/>
                  </a:lnTo>
                  <a:lnTo>
                    <a:pt x="4630966" y="459193"/>
                  </a:lnTo>
                  <a:lnTo>
                    <a:pt x="4627854" y="506476"/>
                  </a:lnTo>
                  <a:lnTo>
                    <a:pt x="4622495" y="552094"/>
                  </a:lnTo>
                  <a:lnTo>
                    <a:pt x="4615624" y="597522"/>
                  </a:lnTo>
                  <a:lnTo>
                    <a:pt x="4607915" y="644410"/>
                  </a:lnTo>
                  <a:lnTo>
                    <a:pt x="4598619" y="691019"/>
                  </a:lnTo>
                  <a:lnTo>
                    <a:pt x="4600308" y="702906"/>
                  </a:lnTo>
                  <a:lnTo>
                    <a:pt x="4608868" y="708914"/>
                  </a:lnTo>
                  <a:lnTo>
                    <a:pt x="4619574" y="707986"/>
                  </a:lnTo>
                  <a:lnTo>
                    <a:pt x="4627702" y="699046"/>
                  </a:lnTo>
                  <a:lnTo>
                    <a:pt x="4641507" y="662241"/>
                  </a:lnTo>
                  <a:lnTo>
                    <a:pt x="4653267" y="624751"/>
                  </a:lnTo>
                  <a:lnTo>
                    <a:pt x="4661840" y="585749"/>
                  </a:lnTo>
                  <a:lnTo>
                    <a:pt x="4667529" y="546239"/>
                  </a:lnTo>
                  <a:lnTo>
                    <a:pt x="4671161" y="507580"/>
                  </a:lnTo>
                  <a:lnTo>
                    <a:pt x="4672838" y="468744"/>
                  </a:lnTo>
                  <a:close/>
                </a:path>
              </a:pathLst>
            </a:custGeom>
            <a:solidFill>
              <a:srgbClr val="622A3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15285" y="2369756"/>
              <a:ext cx="75065" cy="25248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1308715" cy="20104100"/>
          </a:xfrm>
          <a:custGeom>
            <a:avLst/>
            <a:gdLst/>
            <a:ahLst/>
            <a:cxnLst/>
            <a:rect l="l" t="t" r="r" b="b"/>
            <a:pathLst>
              <a:path w="11308715" h="20104100">
                <a:moveTo>
                  <a:pt x="11308556" y="0"/>
                </a:moveTo>
                <a:lnTo>
                  <a:pt x="0" y="0"/>
                </a:lnTo>
                <a:lnTo>
                  <a:pt x="0" y="20104099"/>
                </a:lnTo>
                <a:lnTo>
                  <a:pt x="11308556" y="20104099"/>
                </a:lnTo>
                <a:lnTo>
                  <a:pt x="11308556" y="0"/>
                </a:lnTo>
                <a:close/>
              </a:path>
            </a:pathLst>
          </a:custGeom>
          <a:solidFill>
            <a:srgbClr val="FF923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0" y="0"/>
            <a:ext cx="11308715" cy="20104100"/>
          </a:xfrm>
          <a:custGeom>
            <a:avLst/>
            <a:gdLst/>
            <a:ahLst/>
            <a:cxnLst/>
            <a:rect l="l" t="t" r="r" b="b"/>
            <a:pathLst>
              <a:path w="11308715" h="20104100">
                <a:moveTo>
                  <a:pt x="11308556" y="0"/>
                </a:moveTo>
                <a:lnTo>
                  <a:pt x="2629811" y="0"/>
                </a:lnTo>
                <a:lnTo>
                  <a:pt x="2572639" y="125272"/>
                </a:lnTo>
                <a:lnTo>
                  <a:pt x="2509271" y="263292"/>
                </a:lnTo>
                <a:lnTo>
                  <a:pt x="2447120" y="397736"/>
                </a:lnTo>
                <a:lnTo>
                  <a:pt x="2386132" y="528675"/>
                </a:lnTo>
                <a:lnTo>
                  <a:pt x="2326250" y="656177"/>
                </a:lnTo>
                <a:lnTo>
                  <a:pt x="2267420" y="780312"/>
                </a:lnTo>
                <a:lnTo>
                  <a:pt x="2238383" y="841139"/>
                </a:lnTo>
                <a:lnTo>
                  <a:pt x="2209587" y="901150"/>
                </a:lnTo>
                <a:lnTo>
                  <a:pt x="2181027" y="960354"/>
                </a:lnTo>
                <a:lnTo>
                  <a:pt x="2152696" y="1018759"/>
                </a:lnTo>
                <a:lnTo>
                  <a:pt x="2124586" y="1076375"/>
                </a:lnTo>
                <a:lnTo>
                  <a:pt x="2096691" y="1133210"/>
                </a:lnTo>
                <a:lnTo>
                  <a:pt x="2069004" y="1189272"/>
                </a:lnTo>
                <a:lnTo>
                  <a:pt x="2041518" y="1244571"/>
                </a:lnTo>
                <a:lnTo>
                  <a:pt x="2014226" y="1299115"/>
                </a:lnTo>
                <a:lnTo>
                  <a:pt x="1987121" y="1352913"/>
                </a:lnTo>
                <a:lnTo>
                  <a:pt x="1960197" y="1405973"/>
                </a:lnTo>
                <a:lnTo>
                  <a:pt x="1933446" y="1458304"/>
                </a:lnTo>
                <a:lnTo>
                  <a:pt x="1906861" y="1509915"/>
                </a:lnTo>
                <a:lnTo>
                  <a:pt x="1880436" y="1560814"/>
                </a:lnTo>
                <a:lnTo>
                  <a:pt x="1854164" y="1611010"/>
                </a:lnTo>
                <a:lnTo>
                  <a:pt x="1828038" y="1660513"/>
                </a:lnTo>
                <a:lnTo>
                  <a:pt x="1802051" y="1709329"/>
                </a:lnTo>
                <a:lnTo>
                  <a:pt x="1776195" y="1757469"/>
                </a:lnTo>
                <a:lnTo>
                  <a:pt x="1750465" y="1804941"/>
                </a:lnTo>
                <a:lnTo>
                  <a:pt x="1724854" y="1851753"/>
                </a:lnTo>
                <a:lnTo>
                  <a:pt x="1699353" y="1897914"/>
                </a:lnTo>
                <a:lnTo>
                  <a:pt x="1673957" y="1943434"/>
                </a:lnTo>
                <a:lnTo>
                  <a:pt x="1648659" y="1988319"/>
                </a:lnTo>
                <a:lnTo>
                  <a:pt x="1623452" y="2032580"/>
                </a:lnTo>
                <a:lnTo>
                  <a:pt x="1598328" y="2076225"/>
                </a:lnTo>
                <a:lnTo>
                  <a:pt x="1573282" y="2119263"/>
                </a:lnTo>
                <a:lnTo>
                  <a:pt x="1548305" y="2161702"/>
                </a:lnTo>
                <a:lnTo>
                  <a:pt x="1523392" y="2203551"/>
                </a:lnTo>
                <a:lnTo>
                  <a:pt x="1498534" y="2244818"/>
                </a:lnTo>
                <a:lnTo>
                  <a:pt x="1473727" y="2285513"/>
                </a:lnTo>
                <a:lnTo>
                  <a:pt x="1448962" y="2325643"/>
                </a:lnTo>
                <a:lnTo>
                  <a:pt x="1424232" y="2365219"/>
                </a:lnTo>
                <a:lnTo>
                  <a:pt x="1399531" y="2404248"/>
                </a:lnTo>
                <a:lnTo>
                  <a:pt x="1374852" y="2442738"/>
                </a:lnTo>
                <a:lnTo>
                  <a:pt x="1350188" y="2480700"/>
                </a:lnTo>
                <a:lnTo>
                  <a:pt x="1325532" y="2518141"/>
                </a:lnTo>
                <a:lnTo>
                  <a:pt x="1300877" y="2555070"/>
                </a:lnTo>
                <a:lnTo>
                  <a:pt x="1276217" y="2591495"/>
                </a:lnTo>
                <a:lnTo>
                  <a:pt x="1251544" y="2627426"/>
                </a:lnTo>
                <a:lnTo>
                  <a:pt x="1226851" y="2662871"/>
                </a:lnTo>
                <a:lnTo>
                  <a:pt x="1202132" y="2697839"/>
                </a:lnTo>
                <a:lnTo>
                  <a:pt x="1177380" y="2732339"/>
                </a:lnTo>
                <a:lnTo>
                  <a:pt x="1152587" y="2766379"/>
                </a:lnTo>
                <a:lnTo>
                  <a:pt x="1127748" y="2799967"/>
                </a:lnTo>
                <a:lnTo>
                  <a:pt x="1102854" y="2833113"/>
                </a:lnTo>
                <a:lnTo>
                  <a:pt x="1077900" y="2865825"/>
                </a:lnTo>
                <a:lnTo>
                  <a:pt x="1052878" y="2898112"/>
                </a:lnTo>
                <a:lnTo>
                  <a:pt x="1027781" y="2929983"/>
                </a:lnTo>
                <a:lnTo>
                  <a:pt x="1002603" y="2961445"/>
                </a:lnTo>
                <a:lnTo>
                  <a:pt x="977337" y="2992509"/>
                </a:lnTo>
                <a:lnTo>
                  <a:pt x="951975" y="3023182"/>
                </a:lnTo>
                <a:lnTo>
                  <a:pt x="926511" y="3053474"/>
                </a:lnTo>
                <a:lnTo>
                  <a:pt x="900938" y="3083392"/>
                </a:lnTo>
                <a:lnTo>
                  <a:pt x="875249" y="3112946"/>
                </a:lnTo>
                <a:lnTo>
                  <a:pt x="849437" y="3142145"/>
                </a:lnTo>
                <a:lnTo>
                  <a:pt x="823495" y="3170996"/>
                </a:lnTo>
                <a:lnTo>
                  <a:pt x="797417" y="3199509"/>
                </a:lnTo>
                <a:lnTo>
                  <a:pt x="771195" y="3227692"/>
                </a:lnTo>
                <a:lnTo>
                  <a:pt x="744823" y="3255555"/>
                </a:lnTo>
                <a:lnTo>
                  <a:pt x="718294" y="3283105"/>
                </a:lnTo>
                <a:lnTo>
                  <a:pt x="691600" y="3310351"/>
                </a:lnTo>
                <a:lnTo>
                  <a:pt x="637693" y="3363968"/>
                </a:lnTo>
                <a:lnTo>
                  <a:pt x="583046" y="3416474"/>
                </a:lnTo>
                <a:lnTo>
                  <a:pt x="527605" y="3467940"/>
                </a:lnTo>
                <a:lnTo>
                  <a:pt x="471314" y="3518434"/>
                </a:lnTo>
                <a:lnTo>
                  <a:pt x="414118" y="3568026"/>
                </a:lnTo>
                <a:lnTo>
                  <a:pt x="355963" y="3616785"/>
                </a:lnTo>
                <a:lnTo>
                  <a:pt x="296792" y="3664781"/>
                </a:lnTo>
                <a:lnTo>
                  <a:pt x="266809" y="3688515"/>
                </a:lnTo>
                <a:lnTo>
                  <a:pt x="236552" y="3712084"/>
                </a:lnTo>
                <a:lnTo>
                  <a:pt x="206013" y="3735497"/>
                </a:lnTo>
                <a:lnTo>
                  <a:pt x="175186" y="3758762"/>
                </a:lnTo>
                <a:lnTo>
                  <a:pt x="144063" y="3781889"/>
                </a:lnTo>
                <a:lnTo>
                  <a:pt x="112639" y="3804886"/>
                </a:lnTo>
                <a:lnTo>
                  <a:pt x="80906" y="3827761"/>
                </a:lnTo>
                <a:lnTo>
                  <a:pt x="48858" y="3850524"/>
                </a:lnTo>
                <a:lnTo>
                  <a:pt x="0" y="3884558"/>
                </a:lnTo>
                <a:lnTo>
                  <a:pt x="0" y="20104100"/>
                </a:lnTo>
                <a:lnTo>
                  <a:pt x="8400657" y="20104100"/>
                </a:lnTo>
                <a:lnTo>
                  <a:pt x="8555858" y="19932399"/>
                </a:lnTo>
                <a:lnTo>
                  <a:pt x="8719423" y="19754327"/>
                </a:lnTo>
                <a:lnTo>
                  <a:pt x="8839315" y="19625870"/>
                </a:lnTo>
                <a:lnTo>
                  <a:pt x="8956970" y="19501675"/>
                </a:lnTo>
                <a:lnTo>
                  <a:pt x="9072519" y="19381646"/>
                </a:lnTo>
                <a:lnTo>
                  <a:pt x="9186094" y="19265687"/>
                </a:lnTo>
                <a:lnTo>
                  <a:pt x="9297827" y="19153702"/>
                </a:lnTo>
                <a:lnTo>
                  <a:pt x="9371356" y="19081206"/>
                </a:lnTo>
                <a:lnTo>
                  <a:pt x="9444164" y="19010405"/>
                </a:lnTo>
                <a:lnTo>
                  <a:pt x="9516290" y="18941271"/>
                </a:lnTo>
                <a:lnTo>
                  <a:pt x="9587772" y="18873775"/>
                </a:lnTo>
                <a:lnTo>
                  <a:pt x="9658650" y="18807888"/>
                </a:lnTo>
                <a:lnTo>
                  <a:pt x="9728963" y="18743583"/>
                </a:lnTo>
                <a:lnTo>
                  <a:pt x="9798749" y="18680831"/>
                </a:lnTo>
                <a:lnTo>
                  <a:pt x="9868047" y="18619603"/>
                </a:lnTo>
                <a:lnTo>
                  <a:pt x="9936897" y="18559872"/>
                </a:lnTo>
                <a:lnTo>
                  <a:pt x="10005338" y="18501607"/>
                </a:lnTo>
                <a:lnTo>
                  <a:pt x="10073408" y="18444782"/>
                </a:lnTo>
                <a:lnTo>
                  <a:pt x="10141147" y="18389368"/>
                </a:lnTo>
                <a:lnTo>
                  <a:pt x="10208593" y="18335336"/>
                </a:lnTo>
                <a:lnTo>
                  <a:pt x="10275786" y="18282657"/>
                </a:lnTo>
                <a:lnTo>
                  <a:pt x="10342764" y="18231304"/>
                </a:lnTo>
                <a:lnTo>
                  <a:pt x="10409567" y="18181248"/>
                </a:lnTo>
                <a:lnTo>
                  <a:pt x="10476234" y="18132460"/>
                </a:lnTo>
                <a:lnTo>
                  <a:pt x="10542803" y="18084912"/>
                </a:lnTo>
                <a:lnTo>
                  <a:pt x="10609313" y="18038576"/>
                </a:lnTo>
                <a:lnTo>
                  <a:pt x="10675804" y="17993423"/>
                </a:lnTo>
                <a:lnTo>
                  <a:pt x="10742315" y="17949424"/>
                </a:lnTo>
                <a:lnTo>
                  <a:pt x="10808884" y="17906552"/>
                </a:lnTo>
                <a:lnTo>
                  <a:pt x="10875551" y="17864777"/>
                </a:lnTo>
                <a:lnTo>
                  <a:pt x="10942354" y="17824072"/>
                </a:lnTo>
                <a:lnTo>
                  <a:pt x="11009333" y="17784407"/>
                </a:lnTo>
                <a:lnTo>
                  <a:pt x="11076526" y="17745755"/>
                </a:lnTo>
                <a:lnTo>
                  <a:pt x="11143973" y="17708087"/>
                </a:lnTo>
                <a:lnTo>
                  <a:pt x="11211712" y="17671375"/>
                </a:lnTo>
                <a:lnTo>
                  <a:pt x="11279783" y="17635589"/>
                </a:lnTo>
                <a:lnTo>
                  <a:pt x="11308556" y="17620809"/>
                </a:lnTo>
                <a:lnTo>
                  <a:pt x="11308556" y="0"/>
                </a:lnTo>
                <a:close/>
              </a:path>
            </a:pathLst>
          </a:custGeom>
          <a:solidFill>
            <a:srgbClr val="FFF1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814705" marR="5080" indent="-802640">
              <a:lnSpc>
                <a:spcPct val="100200"/>
              </a:lnSpc>
              <a:spcBef>
                <a:spcPts val="95"/>
              </a:spcBef>
            </a:pPr>
            <a:r>
              <a:rPr dirty="0"/>
              <a:t>Así</a:t>
            </a:r>
            <a:r>
              <a:rPr dirty="0" spc="-180"/>
              <a:t> </a:t>
            </a:r>
            <a:r>
              <a:rPr dirty="0"/>
              <a:t>se</a:t>
            </a:r>
            <a:r>
              <a:rPr dirty="0" spc="-180"/>
              <a:t> </a:t>
            </a:r>
            <a:r>
              <a:rPr dirty="0" spc="-30"/>
              <a:t>prepara</a:t>
            </a:r>
            <a:r>
              <a:rPr dirty="0" spc="-175"/>
              <a:t> </a:t>
            </a:r>
            <a:r>
              <a:rPr dirty="0"/>
              <a:t>la</a:t>
            </a:r>
            <a:r>
              <a:rPr dirty="0" spc="-180"/>
              <a:t> </a:t>
            </a:r>
            <a:r>
              <a:rPr dirty="0" spc="-50"/>
              <a:t>magia </a:t>
            </a:r>
            <a:r>
              <a:rPr dirty="0"/>
              <a:t>en</a:t>
            </a:r>
            <a:r>
              <a:rPr dirty="0" spc="-215"/>
              <a:t> </a:t>
            </a:r>
            <a:r>
              <a:rPr dirty="0" spc="-20"/>
              <a:t>nuestra</a:t>
            </a:r>
            <a:r>
              <a:rPr dirty="0" spc="-215"/>
              <a:t> </a:t>
            </a:r>
            <a:r>
              <a:rPr dirty="0" spc="-10"/>
              <a:t>cocina.</a:t>
            </a:r>
          </a:p>
        </p:txBody>
      </p:sp>
      <p:grpSp>
        <p:nvGrpSpPr>
          <p:cNvPr id="5" name="object 5" descr=""/>
          <p:cNvGrpSpPr/>
          <p:nvPr/>
        </p:nvGrpSpPr>
        <p:grpSpPr>
          <a:xfrm>
            <a:off x="722437" y="3665283"/>
            <a:ext cx="9822815" cy="13790294"/>
            <a:chOff x="722437" y="3665283"/>
            <a:chExt cx="9822815" cy="13790294"/>
          </a:xfrm>
        </p:grpSpPr>
        <p:sp>
          <p:nvSpPr>
            <p:cNvPr id="6" name="object 6" descr=""/>
            <p:cNvSpPr/>
            <p:nvPr/>
          </p:nvSpPr>
          <p:spPr>
            <a:xfrm>
              <a:off x="1120492" y="15902931"/>
              <a:ext cx="9067800" cy="1552575"/>
            </a:xfrm>
            <a:custGeom>
              <a:avLst/>
              <a:gdLst/>
              <a:ahLst/>
              <a:cxnLst/>
              <a:rect l="l" t="t" r="r" b="b"/>
              <a:pathLst>
                <a:path w="9067800" h="1552575">
                  <a:moveTo>
                    <a:pt x="6723812" y="102"/>
                  </a:moveTo>
                  <a:lnTo>
                    <a:pt x="6619708" y="0"/>
                  </a:lnTo>
                  <a:lnTo>
                    <a:pt x="6515671" y="424"/>
                  </a:lnTo>
                  <a:lnTo>
                    <a:pt x="6359882" y="1907"/>
                  </a:lnTo>
                  <a:lnTo>
                    <a:pt x="6204601" y="4209"/>
                  </a:lnTo>
                  <a:lnTo>
                    <a:pt x="5393860" y="21286"/>
                  </a:lnTo>
                  <a:lnTo>
                    <a:pt x="5246770" y="23690"/>
                  </a:lnTo>
                  <a:lnTo>
                    <a:pt x="5090946" y="25436"/>
                  </a:lnTo>
                  <a:lnTo>
                    <a:pt x="4932490" y="26415"/>
                  </a:lnTo>
                  <a:lnTo>
                    <a:pt x="4828265" y="26683"/>
                  </a:lnTo>
                  <a:lnTo>
                    <a:pt x="4105065" y="11072"/>
                  </a:lnTo>
                  <a:lnTo>
                    <a:pt x="3795218" y="5633"/>
                  </a:lnTo>
                  <a:lnTo>
                    <a:pt x="3537881" y="2323"/>
                  </a:lnTo>
                  <a:lnTo>
                    <a:pt x="3332369" y="648"/>
                  </a:lnTo>
                  <a:lnTo>
                    <a:pt x="3178200" y="110"/>
                  </a:lnTo>
                  <a:lnTo>
                    <a:pt x="3024021" y="307"/>
                  </a:lnTo>
                  <a:lnTo>
                    <a:pt x="2869853" y="1344"/>
                  </a:lnTo>
                  <a:lnTo>
                    <a:pt x="2767090" y="2554"/>
                  </a:lnTo>
                  <a:lnTo>
                    <a:pt x="2664345" y="4217"/>
                  </a:lnTo>
                  <a:lnTo>
                    <a:pt x="2561625" y="6362"/>
                  </a:lnTo>
                  <a:lnTo>
                    <a:pt x="2458936" y="9022"/>
                  </a:lnTo>
                  <a:lnTo>
                    <a:pt x="2356283" y="12229"/>
                  </a:lnTo>
                  <a:lnTo>
                    <a:pt x="2253671" y="16013"/>
                  </a:lnTo>
                  <a:lnTo>
                    <a:pt x="2151108" y="20406"/>
                  </a:lnTo>
                  <a:lnTo>
                    <a:pt x="2099845" y="22841"/>
                  </a:lnTo>
                  <a:lnTo>
                    <a:pt x="2003187" y="26548"/>
                  </a:lnTo>
                  <a:lnTo>
                    <a:pt x="1905898" y="30804"/>
                  </a:lnTo>
                  <a:lnTo>
                    <a:pt x="1807920" y="35639"/>
                  </a:lnTo>
                  <a:lnTo>
                    <a:pt x="1709191" y="41081"/>
                  </a:lnTo>
                  <a:lnTo>
                    <a:pt x="1609652" y="47162"/>
                  </a:lnTo>
                  <a:lnTo>
                    <a:pt x="1509243" y="53909"/>
                  </a:lnTo>
                  <a:lnTo>
                    <a:pt x="1407903" y="61353"/>
                  </a:lnTo>
                  <a:lnTo>
                    <a:pt x="1305572" y="69523"/>
                  </a:lnTo>
                  <a:lnTo>
                    <a:pt x="1202190" y="78448"/>
                  </a:lnTo>
                  <a:lnTo>
                    <a:pt x="1097698" y="88159"/>
                  </a:lnTo>
                  <a:lnTo>
                    <a:pt x="992034" y="98684"/>
                  </a:lnTo>
                  <a:lnTo>
                    <a:pt x="885139" y="110053"/>
                  </a:lnTo>
                  <a:lnTo>
                    <a:pt x="829029" y="117048"/>
                  </a:lnTo>
                  <a:lnTo>
                    <a:pt x="774606" y="125348"/>
                  </a:lnTo>
                  <a:lnTo>
                    <a:pt x="721882" y="134911"/>
                  </a:lnTo>
                  <a:lnTo>
                    <a:pt x="670873" y="145692"/>
                  </a:lnTo>
                  <a:lnTo>
                    <a:pt x="621594" y="157649"/>
                  </a:lnTo>
                  <a:lnTo>
                    <a:pt x="574057" y="170738"/>
                  </a:lnTo>
                  <a:lnTo>
                    <a:pt x="528279" y="184916"/>
                  </a:lnTo>
                  <a:lnTo>
                    <a:pt x="484273" y="200139"/>
                  </a:lnTo>
                  <a:lnTo>
                    <a:pt x="442053" y="216364"/>
                  </a:lnTo>
                  <a:lnTo>
                    <a:pt x="388588" y="235951"/>
                  </a:lnTo>
                  <a:lnTo>
                    <a:pt x="337644" y="257282"/>
                  </a:lnTo>
                  <a:lnTo>
                    <a:pt x="289486" y="280448"/>
                  </a:lnTo>
                  <a:lnTo>
                    <a:pt x="244382" y="305544"/>
                  </a:lnTo>
                  <a:lnTo>
                    <a:pt x="202596" y="332662"/>
                  </a:lnTo>
                  <a:lnTo>
                    <a:pt x="164395" y="361896"/>
                  </a:lnTo>
                  <a:lnTo>
                    <a:pt x="130045" y="393339"/>
                  </a:lnTo>
                  <a:lnTo>
                    <a:pt x="99813" y="427084"/>
                  </a:lnTo>
                  <a:lnTo>
                    <a:pt x="73965" y="463224"/>
                  </a:lnTo>
                  <a:lnTo>
                    <a:pt x="52766" y="501852"/>
                  </a:lnTo>
                  <a:lnTo>
                    <a:pt x="36171" y="541440"/>
                  </a:lnTo>
                  <a:lnTo>
                    <a:pt x="11917" y="616725"/>
                  </a:lnTo>
                  <a:lnTo>
                    <a:pt x="722" y="687329"/>
                  </a:lnTo>
                  <a:lnTo>
                    <a:pt x="0" y="773497"/>
                  </a:lnTo>
                  <a:lnTo>
                    <a:pt x="3180" y="824146"/>
                  </a:lnTo>
                  <a:lnTo>
                    <a:pt x="9694" y="874675"/>
                  </a:lnTo>
                  <a:lnTo>
                    <a:pt x="19324" y="924835"/>
                  </a:lnTo>
                  <a:lnTo>
                    <a:pt x="31852" y="974380"/>
                  </a:lnTo>
                  <a:lnTo>
                    <a:pt x="47061" y="1023061"/>
                  </a:lnTo>
                  <a:lnTo>
                    <a:pt x="64733" y="1070630"/>
                  </a:lnTo>
                  <a:lnTo>
                    <a:pt x="84650" y="1116839"/>
                  </a:lnTo>
                  <a:lnTo>
                    <a:pt x="106949" y="1158260"/>
                  </a:lnTo>
                  <a:lnTo>
                    <a:pt x="133407" y="1195235"/>
                  </a:lnTo>
                  <a:lnTo>
                    <a:pt x="163932" y="1228131"/>
                  </a:lnTo>
                  <a:lnTo>
                    <a:pt x="198434" y="1257313"/>
                  </a:lnTo>
                  <a:lnTo>
                    <a:pt x="236821" y="1283150"/>
                  </a:lnTo>
                  <a:lnTo>
                    <a:pt x="279002" y="1306009"/>
                  </a:lnTo>
                  <a:lnTo>
                    <a:pt x="324886" y="1326256"/>
                  </a:lnTo>
                  <a:lnTo>
                    <a:pt x="374381" y="1344259"/>
                  </a:lnTo>
                  <a:lnTo>
                    <a:pt x="427397" y="1360384"/>
                  </a:lnTo>
                  <a:lnTo>
                    <a:pt x="483842" y="1374998"/>
                  </a:lnTo>
                  <a:lnTo>
                    <a:pt x="530656" y="1386000"/>
                  </a:lnTo>
                  <a:lnTo>
                    <a:pt x="577754" y="1396561"/>
                  </a:lnTo>
                  <a:lnTo>
                    <a:pt x="625129" y="1406690"/>
                  </a:lnTo>
                  <a:lnTo>
                    <a:pt x="672772" y="1416395"/>
                  </a:lnTo>
                  <a:lnTo>
                    <a:pt x="720675" y="1425684"/>
                  </a:lnTo>
                  <a:lnTo>
                    <a:pt x="768831" y="1434566"/>
                  </a:lnTo>
                  <a:lnTo>
                    <a:pt x="817233" y="1443048"/>
                  </a:lnTo>
                  <a:lnTo>
                    <a:pt x="865870" y="1451138"/>
                  </a:lnTo>
                  <a:lnTo>
                    <a:pt x="914737" y="1458845"/>
                  </a:lnTo>
                  <a:lnTo>
                    <a:pt x="963825" y="1466177"/>
                  </a:lnTo>
                  <a:lnTo>
                    <a:pt x="1013125" y="1473142"/>
                  </a:lnTo>
                  <a:lnTo>
                    <a:pt x="1062631" y="1479747"/>
                  </a:lnTo>
                  <a:lnTo>
                    <a:pt x="1112334" y="1486002"/>
                  </a:lnTo>
                  <a:lnTo>
                    <a:pt x="1162226" y="1491914"/>
                  </a:lnTo>
                  <a:lnTo>
                    <a:pt x="1212300" y="1497491"/>
                  </a:lnTo>
                  <a:lnTo>
                    <a:pt x="1262547" y="1502742"/>
                  </a:lnTo>
                  <a:lnTo>
                    <a:pt x="1312959" y="1507674"/>
                  </a:lnTo>
                  <a:lnTo>
                    <a:pt x="1363529" y="1512296"/>
                  </a:lnTo>
                  <a:lnTo>
                    <a:pt x="1414249" y="1516616"/>
                  </a:lnTo>
                  <a:lnTo>
                    <a:pt x="1465110" y="1520642"/>
                  </a:lnTo>
                  <a:lnTo>
                    <a:pt x="1516105" y="1524381"/>
                  </a:lnTo>
                  <a:lnTo>
                    <a:pt x="1567226" y="1527843"/>
                  </a:lnTo>
                  <a:lnTo>
                    <a:pt x="1618465" y="1531036"/>
                  </a:lnTo>
                  <a:lnTo>
                    <a:pt x="1669814" y="1533966"/>
                  </a:lnTo>
                  <a:lnTo>
                    <a:pt x="1721265" y="1536644"/>
                  </a:lnTo>
                  <a:lnTo>
                    <a:pt x="1772810" y="1539076"/>
                  </a:lnTo>
                  <a:lnTo>
                    <a:pt x="1824441" y="1541270"/>
                  </a:lnTo>
                  <a:lnTo>
                    <a:pt x="1876150" y="1543236"/>
                  </a:lnTo>
                  <a:lnTo>
                    <a:pt x="1927930" y="1544980"/>
                  </a:lnTo>
                  <a:lnTo>
                    <a:pt x="2031669" y="1547839"/>
                  </a:lnTo>
                  <a:lnTo>
                    <a:pt x="2135594" y="1549911"/>
                  </a:lnTo>
                  <a:lnTo>
                    <a:pt x="2239643" y="1551262"/>
                  </a:lnTo>
                  <a:lnTo>
                    <a:pt x="2343750" y="1551955"/>
                  </a:lnTo>
                  <a:lnTo>
                    <a:pt x="2447854" y="1552058"/>
                  </a:lnTo>
                  <a:lnTo>
                    <a:pt x="2551890" y="1551633"/>
                  </a:lnTo>
                  <a:lnTo>
                    <a:pt x="2707680" y="1550151"/>
                  </a:lnTo>
                  <a:lnTo>
                    <a:pt x="2862961" y="1547849"/>
                  </a:lnTo>
                  <a:lnTo>
                    <a:pt x="3673710" y="1530777"/>
                  </a:lnTo>
                  <a:lnTo>
                    <a:pt x="3820803" y="1528374"/>
                  </a:lnTo>
                  <a:lnTo>
                    <a:pt x="3976607" y="1526623"/>
                  </a:lnTo>
                  <a:lnTo>
                    <a:pt x="4135046" y="1525643"/>
                  </a:lnTo>
                  <a:lnTo>
                    <a:pt x="4239257" y="1525381"/>
                  </a:lnTo>
                  <a:lnTo>
                    <a:pt x="4962479" y="1540985"/>
                  </a:lnTo>
                  <a:lnTo>
                    <a:pt x="5272340" y="1546430"/>
                  </a:lnTo>
                  <a:lnTo>
                    <a:pt x="5529694" y="1549742"/>
                  </a:lnTo>
                  <a:lnTo>
                    <a:pt x="5735221" y="1551417"/>
                  </a:lnTo>
                  <a:lnTo>
                    <a:pt x="5889402" y="1551954"/>
                  </a:lnTo>
                  <a:lnTo>
                    <a:pt x="6043592" y="1551757"/>
                  </a:lnTo>
                  <a:lnTo>
                    <a:pt x="6197771" y="1550719"/>
                  </a:lnTo>
                  <a:lnTo>
                    <a:pt x="6300542" y="1549508"/>
                  </a:lnTo>
                  <a:lnTo>
                    <a:pt x="6403295" y="1547845"/>
                  </a:lnTo>
                  <a:lnTo>
                    <a:pt x="6506023" y="1545699"/>
                  </a:lnTo>
                  <a:lnTo>
                    <a:pt x="6608720" y="1543037"/>
                  </a:lnTo>
                  <a:lnTo>
                    <a:pt x="6711383" y="1539830"/>
                  </a:lnTo>
                  <a:lnTo>
                    <a:pt x="6814003" y="1536044"/>
                  </a:lnTo>
                  <a:lnTo>
                    <a:pt x="6916576" y="1531649"/>
                  </a:lnTo>
                  <a:lnTo>
                    <a:pt x="6967844" y="1529214"/>
                  </a:lnTo>
                  <a:lnTo>
                    <a:pt x="7064492" y="1525509"/>
                  </a:lnTo>
                  <a:lnTo>
                    <a:pt x="7161770" y="1521254"/>
                  </a:lnTo>
                  <a:lnTo>
                    <a:pt x="7259738" y="1516420"/>
                  </a:lnTo>
                  <a:lnTo>
                    <a:pt x="7358456" y="1510978"/>
                  </a:lnTo>
                  <a:lnTo>
                    <a:pt x="7457985" y="1504898"/>
                  </a:lnTo>
                  <a:lnTo>
                    <a:pt x="7558385" y="1498150"/>
                  </a:lnTo>
                  <a:lnTo>
                    <a:pt x="7659715" y="1490707"/>
                  </a:lnTo>
                  <a:lnTo>
                    <a:pt x="7762036" y="1482537"/>
                  </a:lnTo>
                  <a:lnTo>
                    <a:pt x="7865409" y="1473612"/>
                  </a:lnTo>
                  <a:lnTo>
                    <a:pt x="7969893" y="1463902"/>
                  </a:lnTo>
                  <a:lnTo>
                    <a:pt x="8075548" y="1453379"/>
                  </a:lnTo>
                  <a:lnTo>
                    <a:pt x="8182435" y="1442012"/>
                  </a:lnTo>
                  <a:lnTo>
                    <a:pt x="8238545" y="1435017"/>
                  </a:lnTo>
                  <a:lnTo>
                    <a:pt x="8292968" y="1426716"/>
                  </a:lnTo>
                  <a:lnTo>
                    <a:pt x="8345692" y="1417153"/>
                  </a:lnTo>
                  <a:lnTo>
                    <a:pt x="8396700" y="1406372"/>
                  </a:lnTo>
                  <a:lnTo>
                    <a:pt x="8445980" y="1394414"/>
                  </a:lnTo>
                  <a:lnTo>
                    <a:pt x="8493516" y="1381324"/>
                  </a:lnTo>
                  <a:lnTo>
                    <a:pt x="8539295" y="1367144"/>
                  </a:lnTo>
                  <a:lnTo>
                    <a:pt x="8583301" y="1351919"/>
                  </a:lnTo>
                  <a:lnTo>
                    <a:pt x="8625521" y="1335691"/>
                  </a:lnTo>
                  <a:lnTo>
                    <a:pt x="8678986" y="1316103"/>
                  </a:lnTo>
                  <a:lnTo>
                    <a:pt x="8729930" y="1294773"/>
                  </a:lnTo>
                  <a:lnTo>
                    <a:pt x="8778087" y="1271606"/>
                  </a:lnTo>
                  <a:lnTo>
                    <a:pt x="8823192" y="1246510"/>
                  </a:lnTo>
                  <a:lnTo>
                    <a:pt x="8864978" y="1219392"/>
                  </a:lnTo>
                  <a:lnTo>
                    <a:pt x="8903179" y="1190158"/>
                  </a:lnTo>
                  <a:lnTo>
                    <a:pt x="8937529" y="1158715"/>
                  </a:lnTo>
                  <a:lnTo>
                    <a:pt x="8967761" y="1124970"/>
                  </a:lnTo>
                  <a:lnTo>
                    <a:pt x="8993609" y="1088830"/>
                  </a:lnTo>
                  <a:lnTo>
                    <a:pt x="9014808" y="1050202"/>
                  </a:lnTo>
                  <a:lnTo>
                    <a:pt x="9031395" y="1010623"/>
                  </a:lnTo>
                  <a:lnTo>
                    <a:pt x="9055649" y="935342"/>
                  </a:lnTo>
                  <a:lnTo>
                    <a:pt x="9066842" y="864745"/>
                  </a:lnTo>
                  <a:lnTo>
                    <a:pt x="9067568" y="778575"/>
                  </a:lnTo>
                  <a:lnTo>
                    <a:pt x="9064384" y="727923"/>
                  </a:lnTo>
                  <a:lnTo>
                    <a:pt x="9057868" y="677393"/>
                  </a:lnTo>
                  <a:lnTo>
                    <a:pt x="9048238" y="627231"/>
                  </a:lnTo>
                  <a:lnTo>
                    <a:pt x="9035712" y="577685"/>
                  </a:lnTo>
                  <a:lnTo>
                    <a:pt x="9020506" y="529004"/>
                  </a:lnTo>
                  <a:lnTo>
                    <a:pt x="9002838" y="481435"/>
                  </a:lnTo>
                  <a:lnTo>
                    <a:pt x="8982924" y="435226"/>
                  </a:lnTo>
                  <a:lnTo>
                    <a:pt x="8960625" y="393804"/>
                  </a:lnTo>
                  <a:lnTo>
                    <a:pt x="8934166" y="356829"/>
                  </a:lnTo>
                  <a:lnTo>
                    <a:pt x="8903640" y="323932"/>
                  </a:lnTo>
                  <a:lnTo>
                    <a:pt x="8869137" y="294748"/>
                  </a:lnTo>
                  <a:lnTo>
                    <a:pt x="8830749" y="268910"/>
                  </a:lnTo>
                  <a:lnTo>
                    <a:pt x="8788567" y="246051"/>
                  </a:lnTo>
                  <a:lnTo>
                    <a:pt x="8742683" y="225804"/>
                  </a:lnTo>
                  <a:lnTo>
                    <a:pt x="8693188" y="207802"/>
                  </a:lnTo>
                  <a:lnTo>
                    <a:pt x="8640174" y="191678"/>
                  </a:lnTo>
                  <a:lnTo>
                    <a:pt x="8583732" y="177066"/>
                  </a:lnTo>
                  <a:lnTo>
                    <a:pt x="8536918" y="166065"/>
                  </a:lnTo>
                  <a:lnTo>
                    <a:pt x="8489819" y="155503"/>
                  </a:lnTo>
                  <a:lnTo>
                    <a:pt x="8442444" y="145373"/>
                  </a:lnTo>
                  <a:lnTo>
                    <a:pt x="8394800" y="135668"/>
                  </a:lnTo>
                  <a:lnTo>
                    <a:pt x="8346896" y="126378"/>
                  </a:lnTo>
                  <a:lnTo>
                    <a:pt x="8298740" y="117496"/>
                  </a:lnTo>
                  <a:lnTo>
                    <a:pt x="8250338" y="109014"/>
                  </a:lnTo>
                  <a:lnTo>
                    <a:pt x="8201700" y="100923"/>
                  </a:lnTo>
                  <a:lnTo>
                    <a:pt x="8152833" y="93216"/>
                  </a:lnTo>
                  <a:lnTo>
                    <a:pt x="8103745" y="85884"/>
                  </a:lnTo>
                  <a:lnTo>
                    <a:pt x="8054443" y="78919"/>
                  </a:lnTo>
                  <a:lnTo>
                    <a:pt x="8004937" y="72313"/>
                  </a:lnTo>
                  <a:lnTo>
                    <a:pt x="7955234" y="66058"/>
                  </a:lnTo>
                  <a:lnTo>
                    <a:pt x="7905341" y="60146"/>
                  </a:lnTo>
                  <a:lnTo>
                    <a:pt x="7855267" y="54568"/>
                  </a:lnTo>
                  <a:lnTo>
                    <a:pt x="7805020" y="49317"/>
                  </a:lnTo>
                  <a:lnTo>
                    <a:pt x="7754607" y="44385"/>
                  </a:lnTo>
                  <a:lnTo>
                    <a:pt x="7704037" y="39763"/>
                  </a:lnTo>
                  <a:lnTo>
                    <a:pt x="7653317" y="35443"/>
                  </a:lnTo>
                  <a:lnTo>
                    <a:pt x="7602455" y="31417"/>
                  </a:lnTo>
                  <a:lnTo>
                    <a:pt x="7551460" y="27677"/>
                  </a:lnTo>
                  <a:lnTo>
                    <a:pt x="7500339" y="24214"/>
                  </a:lnTo>
                  <a:lnTo>
                    <a:pt x="7449099" y="21022"/>
                  </a:lnTo>
                  <a:lnTo>
                    <a:pt x="7397750" y="18091"/>
                  </a:lnTo>
                  <a:lnTo>
                    <a:pt x="7346299" y="15414"/>
                  </a:lnTo>
                  <a:lnTo>
                    <a:pt x="7294754" y="12982"/>
                  </a:lnTo>
                  <a:lnTo>
                    <a:pt x="7243122" y="10787"/>
                  </a:lnTo>
                  <a:lnTo>
                    <a:pt x="7191413" y="8821"/>
                  </a:lnTo>
                  <a:lnTo>
                    <a:pt x="7139633" y="7077"/>
                  </a:lnTo>
                  <a:lnTo>
                    <a:pt x="7035893" y="4218"/>
                  </a:lnTo>
                  <a:lnTo>
                    <a:pt x="6931968" y="2146"/>
                  </a:lnTo>
                  <a:lnTo>
                    <a:pt x="6827919" y="795"/>
                  </a:lnTo>
                  <a:lnTo>
                    <a:pt x="6723812" y="102"/>
                  </a:lnTo>
                  <a:close/>
                </a:path>
              </a:pathLst>
            </a:custGeom>
            <a:solidFill>
              <a:srgbClr val="F5B43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570633" y="4868564"/>
              <a:ext cx="8167370" cy="4972685"/>
            </a:xfrm>
            <a:custGeom>
              <a:avLst/>
              <a:gdLst/>
              <a:ahLst/>
              <a:cxnLst/>
              <a:rect l="l" t="t" r="r" b="b"/>
              <a:pathLst>
                <a:path w="8167370" h="4972684">
                  <a:moveTo>
                    <a:pt x="7853991" y="0"/>
                  </a:moveTo>
                  <a:lnTo>
                    <a:pt x="313299" y="0"/>
                  </a:lnTo>
                  <a:lnTo>
                    <a:pt x="267002" y="3397"/>
                  </a:lnTo>
                  <a:lnTo>
                    <a:pt x="222814" y="13265"/>
                  </a:lnTo>
                  <a:lnTo>
                    <a:pt x="181219" y="29120"/>
                  </a:lnTo>
                  <a:lnTo>
                    <a:pt x="142704" y="50476"/>
                  </a:lnTo>
                  <a:lnTo>
                    <a:pt x="107751" y="76850"/>
                  </a:lnTo>
                  <a:lnTo>
                    <a:pt x="76846" y="107755"/>
                  </a:lnTo>
                  <a:lnTo>
                    <a:pt x="50474" y="142708"/>
                  </a:lnTo>
                  <a:lnTo>
                    <a:pt x="29118" y="181224"/>
                  </a:lnTo>
                  <a:lnTo>
                    <a:pt x="13264" y="222817"/>
                  </a:lnTo>
                  <a:lnTo>
                    <a:pt x="3396" y="267004"/>
                  </a:lnTo>
                  <a:lnTo>
                    <a:pt x="0" y="313299"/>
                  </a:lnTo>
                  <a:lnTo>
                    <a:pt x="0" y="4658790"/>
                  </a:lnTo>
                  <a:lnTo>
                    <a:pt x="3396" y="4705087"/>
                  </a:lnTo>
                  <a:lnTo>
                    <a:pt x="13264" y="4749275"/>
                  </a:lnTo>
                  <a:lnTo>
                    <a:pt x="29118" y="4790869"/>
                  </a:lnTo>
                  <a:lnTo>
                    <a:pt x="50474" y="4829385"/>
                  </a:lnTo>
                  <a:lnTo>
                    <a:pt x="76846" y="4864337"/>
                  </a:lnTo>
                  <a:lnTo>
                    <a:pt x="107751" y="4895242"/>
                  </a:lnTo>
                  <a:lnTo>
                    <a:pt x="142704" y="4921615"/>
                  </a:lnTo>
                  <a:lnTo>
                    <a:pt x="181219" y="4942970"/>
                  </a:lnTo>
                  <a:lnTo>
                    <a:pt x="222814" y="4958824"/>
                  </a:lnTo>
                  <a:lnTo>
                    <a:pt x="267002" y="4968692"/>
                  </a:lnTo>
                  <a:lnTo>
                    <a:pt x="313299" y="4972089"/>
                  </a:lnTo>
                  <a:lnTo>
                    <a:pt x="7853991" y="4972089"/>
                  </a:lnTo>
                  <a:lnTo>
                    <a:pt x="7900288" y="4968692"/>
                  </a:lnTo>
                  <a:lnTo>
                    <a:pt x="7944476" y="4958824"/>
                  </a:lnTo>
                  <a:lnTo>
                    <a:pt x="7986070" y="4942970"/>
                  </a:lnTo>
                  <a:lnTo>
                    <a:pt x="8024586" y="4921615"/>
                  </a:lnTo>
                  <a:lnTo>
                    <a:pt x="8059538" y="4895242"/>
                  </a:lnTo>
                  <a:lnTo>
                    <a:pt x="8090443" y="4864337"/>
                  </a:lnTo>
                  <a:lnTo>
                    <a:pt x="8116816" y="4829385"/>
                  </a:lnTo>
                  <a:lnTo>
                    <a:pt x="8138171" y="4790869"/>
                  </a:lnTo>
                  <a:lnTo>
                    <a:pt x="8154025" y="4749275"/>
                  </a:lnTo>
                  <a:lnTo>
                    <a:pt x="8163893" y="4705087"/>
                  </a:lnTo>
                  <a:lnTo>
                    <a:pt x="8167290" y="4658790"/>
                  </a:lnTo>
                  <a:lnTo>
                    <a:pt x="8167290" y="313299"/>
                  </a:lnTo>
                  <a:lnTo>
                    <a:pt x="8163893" y="267004"/>
                  </a:lnTo>
                  <a:lnTo>
                    <a:pt x="8154025" y="222817"/>
                  </a:lnTo>
                  <a:lnTo>
                    <a:pt x="8138171" y="181224"/>
                  </a:lnTo>
                  <a:lnTo>
                    <a:pt x="8116816" y="142708"/>
                  </a:lnTo>
                  <a:lnTo>
                    <a:pt x="8090443" y="107755"/>
                  </a:lnTo>
                  <a:lnTo>
                    <a:pt x="8059538" y="76850"/>
                  </a:lnTo>
                  <a:lnTo>
                    <a:pt x="8024586" y="50476"/>
                  </a:lnTo>
                  <a:lnTo>
                    <a:pt x="7986070" y="29120"/>
                  </a:lnTo>
                  <a:lnTo>
                    <a:pt x="7944476" y="13265"/>
                  </a:lnTo>
                  <a:lnTo>
                    <a:pt x="7900288" y="3397"/>
                  </a:lnTo>
                  <a:lnTo>
                    <a:pt x="78539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1570633" y="4868564"/>
              <a:ext cx="8167370" cy="4972685"/>
            </a:xfrm>
            <a:custGeom>
              <a:avLst/>
              <a:gdLst/>
              <a:ahLst/>
              <a:cxnLst/>
              <a:rect l="l" t="t" r="r" b="b"/>
              <a:pathLst>
                <a:path w="8167370" h="4972684">
                  <a:moveTo>
                    <a:pt x="7853991" y="4972089"/>
                  </a:moveTo>
                  <a:lnTo>
                    <a:pt x="313299" y="4972089"/>
                  </a:lnTo>
                  <a:lnTo>
                    <a:pt x="267002" y="4968692"/>
                  </a:lnTo>
                  <a:lnTo>
                    <a:pt x="222814" y="4958824"/>
                  </a:lnTo>
                  <a:lnTo>
                    <a:pt x="181219" y="4942970"/>
                  </a:lnTo>
                  <a:lnTo>
                    <a:pt x="142704" y="4921615"/>
                  </a:lnTo>
                  <a:lnTo>
                    <a:pt x="107751" y="4895242"/>
                  </a:lnTo>
                  <a:lnTo>
                    <a:pt x="76846" y="4864337"/>
                  </a:lnTo>
                  <a:lnTo>
                    <a:pt x="50474" y="4829385"/>
                  </a:lnTo>
                  <a:lnTo>
                    <a:pt x="29118" y="4790869"/>
                  </a:lnTo>
                  <a:lnTo>
                    <a:pt x="13264" y="4749275"/>
                  </a:lnTo>
                  <a:lnTo>
                    <a:pt x="3396" y="4705087"/>
                  </a:lnTo>
                  <a:lnTo>
                    <a:pt x="0" y="4658790"/>
                  </a:lnTo>
                  <a:lnTo>
                    <a:pt x="0" y="313299"/>
                  </a:lnTo>
                  <a:lnTo>
                    <a:pt x="3396" y="267004"/>
                  </a:lnTo>
                  <a:lnTo>
                    <a:pt x="13264" y="222817"/>
                  </a:lnTo>
                  <a:lnTo>
                    <a:pt x="29118" y="181224"/>
                  </a:lnTo>
                  <a:lnTo>
                    <a:pt x="50474" y="142708"/>
                  </a:lnTo>
                  <a:lnTo>
                    <a:pt x="76846" y="107755"/>
                  </a:lnTo>
                  <a:lnTo>
                    <a:pt x="107751" y="76850"/>
                  </a:lnTo>
                  <a:lnTo>
                    <a:pt x="142704" y="50476"/>
                  </a:lnTo>
                  <a:lnTo>
                    <a:pt x="181219" y="29120"/>
                  </a:lnTo>
                  <a:lnTo>
                    <a:pt x="222814" y="13265"/>
                  </a:lnTo>
                  <a:lnTo>
                    <a:pt x="267002" y="3397"/>
                  </a:lnTo>
                  <a:lnTo>
                    <a:pt x="313299" y="0"/>
                  </a:lnTo>
                  <a:lnTo>
                    <a:pt x="7853991" y="0"/>
                  </a:lnTo>
                  <a:lnTo>
                    <a:pt x="7900288" y="3397"/>
                  </a:lnTo>
                  <a:lnTo>
                    <a:pt x="7944476" y="13265"/>
                  </a:lnTo>
                  <a:lnTo>
                    <a:pt x="7986070" y="29120"/>
                  </a:lnTo>
                  <a:lnTo>
                    <a:pt x="8024586" y="50476"/>
                  </a:lnTo>
                  <a:lnTo>
                    <a:pt x="8059538" y="76850"/>
                  </a:lnTo>
                  <a:lnTo>
                    <a:pt x="8090443" y="107755"/>
                  </a:lnTo>
                  <a:lnTo>
                    <a:pt x="8116816" y="142708"/>
                  </a:lnTo>
                  <a:lnTo>
                    <a:pt x="8138171" y="181224"/>
                  </a:lnTo>
                  <a:lnTo>
                    <a:pt x="8154025" y="222817"/>
                  </a:lnTo>
                  <a:lnTo>
                    <a:pt x="8163893" y="267004"/>
                  </a:lnTo>
                  <a:lnTo>
                    <a:pt x="8167290" y="313299"/>
                  </a:lnTo>
                  <a:lnTo>
                    <a:pt x="8167290" y="4658790"/>
                  </a:lnTo>
                  <a:lnTo>
                    <a:pt x="8163893" y="4705087"/>
                  </a:lnTo>
                  <a:lnTo>
                    <a:pt x="8154025" y="4749275"/>
                  </a:lnTo>
                  <a:lnTo>
                    <a:pt x="8138171" y="4790869"/>
                  </a:lnTo>
                  <a:lnTo>
                    <a:pt x="8116816" y="4829385"/>
                  </a:lnTo>
                  <a:lnTo>
                    <a:pt x="8090443" y="4864337"/>
                  </a:lnTo>
                  <a:lnTo>
                    <a:pt x="8059538" y="4895242"/>
                  </a:lnTo>
                  <a:lnTo>
                    <a:pt x="8024586" y="4921615"/>
                  </a:lnTo>
                  <a:lnTo>
                    <a:pt x="7986070" y="4942970"/>
                  </a:lnTo>
                  <a:lnTo>
                    <a:pt x="7944476" y="4958824"/>
                  </a:lnTo>
                  <a:lnTo>
                    <a:pt x="7900288" y="4968692"/>
                  </a:lnTo>
                  <a:lnTo>
                    <a:pt x="7853991" y="4972089"/>
                  </a:lnTo>
                  <a:close/>
                </a:path>
              </a:pathLst>
            </a:custGeom>
            <a:ln w="182853">
              <a:solidFill>
                <a:srgbClr val="FF923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722426" y="3665282"/>
              <a:ext cx="9822815" cy="7202805"/>
            </a:xfrm>
            <a:custGeom>
              <a:avLst/>
              <a:gdLst/>
              <a:ahLst/>
              <a:cxnLst/>
              <a:rect l="l" t="t" r="r" b="b"/>
              <a:pathLst>
                <a:path w="9822815" h="7202805">
                  <a:moveTo>
                    <a:pt x="525132" y="58343"/>
                  </a:moveTo>
                  <a:lnTo>
                    <a:pt x="508203" y="13576"/>
                  </a:lnTo>
                  <a:lnTo>
                    <a:pt x="478142" y="0"/>
                  </a:lnTo>
                  <a:lnTo>
                    <a:pt x="461556" y="1905"/>
                  </a:lnTo>
                  <a:lnTo>
                    <a:pt x="393217" y="26670"/>
                  </a:lnTo>
                  <a:lnTo>
                    <a:pt x="326847" y="56222"/>
                  </a:lnTo>
                  <a:lnTo>
                    <a:pt x="263804" y="95135"/>
                  </a:lnTo>
                  <a:lnTo>
                    <a:pt x="206121" y="141820"/>
                  </a:lnTo>
                  <a:lnTo>
                    <a:pt x="157784" y="187693"/>
                  </a:lnTo>
                  <a:lnTo>
                    <a:pt x="111010" y="235153"/>
                  </a:lnTo>
                  <a:lnTo>
                    <a:pt x="64198" y="284594"/>
                  </a:lnTo>
                  <a:lnTo>
                    <a:pt x="19672" y="336118"/>
                  </a:lnTo>
                  <a:lnTo>
                    <a:pt x="1447" y="370192"/>
                  </a:lnTo>
                  <a:lnTo>
                    <a:pt x="0" y="383590"/>
                  </a:lnTo>
                  <a:lnTo>
                    <a:pt x="1333" y="396367"/>
                  </a:lnTo>
                  <a:lnTo>
                    <a:pt x="19672" y="431063"/>
                  </a:lnTo>
                  <a:lnTo>
                    <a:pt x="67398" y="450405"/>
                  </a:lnTo>
                  <a:lnTo>
                    <a:pt x="93002" y="446354"/>
                  </a:lnTo>
                  <a:lnTo>
                    <a:pt x="114617" y="431063"/>
                  </a:lnTo>
                  <a:lnTo>
                    <a:pt x="136182" y="406463"/>
                  </a:lnTo>
                  <a:lnTo>
                    <a:pt x="158280" y="382346"/>
                  </a:lnTo>
                  <a:lnTo>
                    <a:pt x="204152" y="335711"/>
                  </a:lnTo>
                  <a:lnTo>
                    <a:pt x="242557" y="301891"/>
                  </a:lnTo>
                  <a:lnTo>
                    <a:pt x="278231" y="273278"/>
                  </a:lnTo>
                  <a:lnTo>
                    <a:pt x="280047" y="271856"/>
                  </a:lnTo>
                  <a:lnTo>
                    <a:pt x="277952" y="273278"/>
                  </a:lnTo>
                  <a:lnTo>
                    <a:pt x="281381" y="270764"/>
                  </a:lnTo>
                  <a:lnTo>
                    <a:pt x="284797" y="268300"/>
                  </a:lnTo>
                  <a:lnTo>
                    <a:pt x="296075" y="259930"/>
                  </a:lnTo>
                  <a:lnTo>
                    <a:pt x="302183" y="255320"/>
                  </a:lnTo>
                  <a:lnTo>
                    <a:pt x="314299" y="245960"/>
                  </a:lnTo>
                  <a:lnTo>
                    <a:pt x="335788" y="230200"/>
                  </a:lnTo>
                  <a:lnTo>
                    <a:pt x="380415" y="196850"/>
                  </a:lnTo>
                  <a:lnTo>
                    <a:pt x="411264" y="171284"/>
                  </a:lnTo>
                  <a:lnTo>
                    <a:pt x="460476" y="128803"/>
                  </a:lnTo>
                  <a:lnTo>
                    <a:pt x="485343" y="107873"/>
                  </a:lnTo>
                  <a:lnTo>
                    <a:pt x="510628" y="87452"/>
                  </a:lnTo>
                  <a:lnTo>
                    <a:pt x="520509" y="74764"/>
                  </a:lnTo>
                  <a:lnTo>
                    <a:pt x="525132" y="58343"/>
                  </a:lnTo>
                  <a:close/>
                </a:path>
                <a:path w="9822815" h="7202805">
                  <a:moveTo>
                    <a:pt x="824992" y="296748"/>
                  </a:moveTo>
                  <a:lnTo>
                    <a:pt x="820305" y="282282"/>
                  </a:lnTo>
                  <a:lnTo>
                    <a:pt x="810221" y="270751"/>
                  </a:lnTo>
                  <a:lnTo>
                    <a:pt x="797242" y="264655"/>
                  </a:lnTo>
                  <a:lnTo>
                    <a:pt x="782789" y="263804"/>
                  </a:lnTo>
                  <a:lnTo>
                    <a:pt x="768286" y="267944"/>
                  </a:lnTo>
                  <a:lnTo>
                    <a:pt x="725068" y="288747"/>
                  </a:lnTo>
                  <a:lnTo>
                    <a:pt x="682256" y="310438"/>
                  </a:lnTo>
                  <a:lnTo>
                    <a:pt x="639965" y="333146"/>
                  </a:lnTo>
                  <a:lnTo>
                    <a:pt x="598322" y="356933"/>
                  </a:lnTo>
                  <a:lnTo>
                    <a:pt x="556298" y="383438"/>
                  </a:lnTo>
                  <a:lnTo>
                    <a:pt x="515607" y="412089"/>
                  </a:lnTo>
                  <a:lnTo>
                    <a:pt x="476059" y="442341"/>
                  </a:lnTo>
                  <a:lnTo>
                    <a:pt x="437476" y="473621"/>
                  </a:lnTo>
                  <a:lnTo>
                    <a:pt x="396328" y="508698"/>
                  </a:lnTo>
                  <a:lnTo>
                    <a:pt x="356171" y="544957"/>
                  </a:lnTo>
                  <a:lnTo>
                    <a:pt x="317017" y="582333"/>
                  </a:lnTo>
                  <a:lnTo>
                    <a:pt x="278853" y="620737"/>
                  </a:lnTo>
                  <a:lnTo>
                    <a:pt x="241681" y="660107"/>
                  </a:lnTo>
                  <a:lnTo>
                    <a:pt x="205524" y="700366"/>
                  </a:lnTo>
                  <a:lnTo>
                    <a:pt x="170370" y="741438"/>
                  </a:lnTo>
                  <a:lnTo>
                    <a:pt x="134607" y="786015"/>
                  </a:lnTo>
                  <a:lnTo>
                    <a:pt x="100672" y="832027"/>
                  </a:lnTo>
                  <a:lnTo>
                    <a:pt x="78638" y="863828"/>
                  </a:lnTo>
                  <a:lnTo>
                    <a:pt x="53695" y="902779"/>
                  </a:lnTo>
                  <a:lnTo>
                    <a:pt x="47269" y="918921"/>
                  </a:lnTo>
                  <a:lnTo>
                    <a:pt x="46177" y="920902"/>
                  </a:lnTo>
                  <a:lnTo>
                    <a:pt x="46177" y="927049"/>
                  </a:lnTo>
                  <a:lnTo>
                    <a:pt x="44196" y="934554"/>
                  </a:lnTo>
                  <a:lnTo>
                    <a:pt x="44500" y="932992"/>
                  </a:lnTo>
                  <a:lnTo>
                    <a:pt x="46177" y="927049"/>
                  </a:lnTo>
                  <a:lnTo>
                    <a:pt x="46177" y="920902"/>
                  </a:lnTo>
                  <a:lnTo>
                    <a:pt x="44297" y="924280"/>
                  </a:lnTo>
                  <a:lnTo>
                    <a:pt x="38595" y="932992"/>
                  </a:lnTo>
                  <a:lnTo>
                    <a:pt x="32626" y="941552"/>
                  </a:lnTo>
                  <a:lnTo>
                    <a:pt x="26797" y="950074"/>
                  </a:lnTo>
                  <a:lnTo>
                    <a:pt x="21945" y="963891"/>
                  </a:lnTo>
                  <a:lnTo>
                    <a:pt x="23380" y="978458"/>
                  </a:lnTo>
                  <a:lnTo>
                    <a:pt x="30048" y="991628"/>
                  </a:lnTo>
                  <a:lnTo>
                    <a:pt x="40919" y="1001280"/>
                  </a:lnTo>
                  <a:lnTo>
                    <a:pt x="55333" y="1006005"/>
                  </a:lnTo>
                  <a:lnTo>
                    <a:pt x="69265" y="1004519"/>
                  </a:lnTo>
                  <a:lnTo>
                    <a:pt x="81826" y="997889"/>
                  </a:lnTo>
                  <a:lnTo>
                    <a:pt x="92125" y="987158"/>
                  </a:lnTo>
                  <a:lnTo>
                    <a:pt x="95923" y="981887"/>
                  </a:lnTo>
                  <a:lnTo>
                    <a:pt x="103555" y="971372"/>
                  </a:lnTo>
                  <a:lnTo>
                    <a:pt x="106984" y="966546"/>
                  </a:lnTo>
                  <a:lnTo>
                    <a:pt x="109283" y="963282"/>
                  </a:lnTo>
                  <a:lnTo>
                    <a:pt x="115722" y="959675"/>
                  </a:lnTo>
                  <a:lnTo>
                    <a:pt x="138671" y="934554"/>
                  </a:lnTo>
                  <a:lnTo>
                    <a:pt x="144500" y="926820"/>
                  </a:lnTo>
                  <a:lnTo>
                    <a:pt x="152425" y="916774"/>
                  </a:lnTo>
                  <a:lnTo>
                    <a:pt x="153682" y="915301"/>
                  </a:lnTo>
                  <a:lnTo>
                    <a:pt x="167500" y="899071"/>
                  </a:lnTo>
                  <a:lnTo>
                    <a:pt x="244944" y="810450"/>
                  </a:lnTo>
                  <a:lnTo>
                    <a:pt x="277190" y="774979"/>
                  </a:lnTo>
                  <a:lnTo>
                    <a:pt x="310184" y="740181"/>
                  </a:lnTo>
                  <a:lnTo>
                    <a:pt x="343966" y="706132"/>
                  </a:lnTo>
                  <a:lnTo>
                    <a:pt x="378599" y="672846"/>
                  </a:lnTo>
                  <a:lnTo>
                    <a:pt x="413969" y="640384"/>
                  </a:lnTo>
                  <a:lnTo>
                    <a:pt x="449973" y="608634"/>
                  </a:lnTo>
                  <a:lnTo>
                    <a:pt x="486575" y="577519"/>
                  </a:lnTo>
                  <a:lnTo>
                    <a:pt x="523722" y="547103"/>
                  </a:lnTo>
                  <a:lnTo>
                    <a:pt x="559028" y="519214"/>
                  </a:lnTo>
                  <a:lnTo>
                    <a:pt x="560641" y="517867"/>
                  </a:lnTo>
                  <a:lnTo>
                    <a:pt x="563295" y="515848"/>
                  </a:lnTo>
                  <a:lnTo>
                    <a:pt x="574624" y="507326"/>
                  </a:lnTo>
                  <a:lnTo>
                    <a:pt x="585978" y="498297"/>
                  </a:lnTo>
                  <a:lnTo>
                    <a:pt x="591972" y="493382"/>
                  </a:lnTo>
                  <a:lnTo>
                    <a:pt x="610196" y="478955"/>
                  </a:lnTo>
                  <a:lnTo>
                    <a:pt x="624852" y="467563"/>
                  </a:lnTo>
                  <a:lnTo>
                    <a:pt x="626884" y="465937"/>
                  </a:lnTo>
                  <a:lnTo>
                    <a:pt x="629031" y="464337"/>
                  </a:lnTo>
                  <a:lnTo>
                    <a:pt x="629462" y="464096"/>
                  </a:lnTo>
                  <a:lnTo>
                    <a:pt x="642061" y="454533"/>
                  </a:lnTo>
                  <a:lnTo>
                    <a:pt x="690460" y="416814"/>
                  </a:lnTo>
                  <a:lnTo>
                    <a:pt x="738517" y="381076"/>
                  </a:lnTo>
                  <a:lnTo>
                    <a:pt x="783297" y="349631"/>
                  </a:lnTo>
                  <a:lnTo>
                    <a:pt x="805967" y="334314"/>
                  </a:lnTo>
                  <a:lnTo>
                    <a:pt x="816940" y="324015"/>
                  </a:lnTo>
                  <a:lnTo>
                    <a:pt x="823569" y="311073"/>
                  </a:lnTo>
                  <a:lnTo>
                    <a:pt x="824992" y="296748"/>
                  </a:lnTo>
                  <a:close/>
                </a:path>
                <a:path w="9822815" h="7202805">
                  <a:moveTo>
                    <a:pt x="9820275" y="6549809"/>
                  </a:moveTo>
                  <a:lnTo>
                    <a:pt x="9819691" y="6544361"/>
                  </a:lnTo>
                  <a:lnTo>
                    <a:pt x="9819208" y="6539763"/>
                  </a:lnTo>
                  <a:lnTo>
                    <a:pt x="9814535" y="6530657"/>
                  </a:lnTo>
                  <a:lnTo>
                    <a:pt x="9807130" y="6524053"/>
                  </a:lnTo>
                  <a:lnTo>
                    <a:pt x="9797161" y="6520789"/>
                  </a:lnTo>
                  <a:lnTo>
                    <a:pt x="9787699" y="6521869"/>
                  </a:lnTo>
                  <a:lnTo>
                    <a:pt x="9779152" y="6526466"/>
                  </a:lnTo>
                  <a:lnTo>
                    <a:pt x="9771977" y="6533756"/>
                  </a:lnTo>
                  <a:lnTo>
                    <a:pt x="9760191" y="6549047"/>
                  </a:lnTo>
                  <a:lnTo>
                    <a:pt x="9749892" y="6557124"/>
                  </a:lnTo>
                  <a:lnTo>
                    <a:pt x="9735248" y="6572250"/>
                  </a:lnTo>
                  <a:lnTo>
                    <a:pt x="9721456" y="6588366"/>
                  </a:lnTo>
                  <a:lnTo>
                    <a:pt x="9707702" y="6604101"/>
                  </a:lnTo>
                  <a:lnTo>
                    <a:pt x="9679788" y="6634239"/>
                  </a:lnTo>
                  <a:lnTo>
                    <a:pt x="9651568" y="6664084"/>
                  </a:lnTo>
                  <a:lnTo>
                    <a:pt x="9622561" y="6693268"/>
                  </a:lnTo>
                  <a:lnTo>
                    <a:pt x="9592754" y="6721653"/>
                  </a:lnTo>
                  <a:lnTo>
                    <a:pt x="9562186" y="6749199"/>
                  </a:lnTo>
                  <a:lnTo>
                    <a:pt x="9530880" y="6775907"/>
                  </a:lnTo>
                  <a:lnTo>
                    <a:pt x="9499841" y="6800977"/>
                  </a:lnTo>
                  <a:lnTo>
                    <a:pt x="9468269" y="6825335"/>
                  </a:lnTo>
                  <a:lnTo>
                    <a:pt x="9436290" y="6849161"/>
                  </a:lnTo>
                  <a:lnTo>
                    <a:pt x="9370581" y="6896862"/>
                  </a:lnTo>
                  <a:lnTo>
                    <a:pt x="9336976" y="6920801"/>
                  </a:lnTo>
                  <a:lnTo>
                    <a:pt x="9302979" y="6944157"/>
                  </a:lnTo>
                  <a:lnTo>
                    <a:pt x="9268346" y="6966636"/>
                  </a:lnTo>
                  <a:lnTo>
                    <a:pt x="9255798" y="6983298"/>
                  </a:lnTo>
                  <a:lnTo>
                    <a:pt x="9258935" y="7001192"/>
                  </a:lnTo>
                  <a:lnTo>
                    <a:pt x="9273235" y="7013207"/>
                  </a:lnTo>
                  <a:lnTo>
                    <a:pt x="9294203" y="7012191"/>
                  </a:lnTo>
                  <a:lnTo>
                    <a:pt x="9356344" y="6983933"/>
                  </a:lnTo>
                  <a:lnTo>
                    <a:pt x="9416834" y="6952335"/>
                  </a:lnTo>
                  <a:lnTo>
                    <a:pt x="9475241" y="6914985"/>
                  </a:lnTo>
                  <a:lnTo>
                    <a:pt x="9530766" y="6873456"/>
                  </a:lnTo>
                  <a:lnTo>
                    <a:pt x="9572473" y="6839255"/>
                  </a:lnTo>
                  <a:lnTo>
                    <a:pt x="9612795" y="6803352"/>
                  </a:lnTo>
                  <a:lnTo>
                    <a:pt x="9651708" y="6765887"/>
                  </a:lnTo>
                  <a:lnTo>
                    <a:pt x="9689198" y="6727037"/>
                  </a:lnTo>
                  <a:lnTo>
                    <a:pt x="9725254" y="6686931"/>
                  </a:lnTo>
                  <a:lnTo>
                    <a:pt x="9750819" y="6655651"/>
                  </a:lnTo>
                  <a:lnTo>
                    <a:pt x="9785693" y="6608953"/>
                  </a:lnTo>
                  <a:lnTo>
                    <a:pt x="9801504" y="6581813"/>
                  </a:lnTo>
                  <a:lnTo>
                    <a:pt x="9808400" y="6570167"/>
                  </a:lnTo>
                  <a:lnTo>
                    <a:pt x="9812960" y="6564744"/>
                  </a:lnTo>
                  <a:lnTo>
                    <a:pt x="9816821" y="6559220"/>
                  </a:lnTo>
                  <a:lnTo>
                    <a:pt x="9818662" y="6554216"/>
                  </a:lnTo>
                  <a:lnTo>
                    <a:pt x="9820275" y="6549809"/>
                  </a:lnTo>
                  <a:close/>
                </a:path>
                <a:path w="9822815" h="7202805">
                  <a:moveTo>
                    <a:pt x="9822751" y="6947560"/>
                  </a:moveTo>
                  <a:lnTo>
                    <a:pt x="9819945" y="6930212"/>
                  </a:lnTo>
                  <a:lnTo>
                    <a:pt x="9809594" y="6915163"/>
                  </a:lnTo>
                  <a:lnTo>
                    <a:pt x="9794367" y="6905625"/>
                  </a:lnTo>
                  <a:lnTo>
                    <a:pt x="9776879" y="6901916"/>
                  </a:lnTo>
                  <a:lnTo>
                    <a:pt x="9759442" y="6904825"/>
                  </a:lnTo>
                  <a:lnTo>
                    <a:pt x="9744418" y="6915163"/>
                  </a:lnTo>
                  <a:lnTo>
                    <a:pt x="9729394" y="6931292"/>
                  </a:lnTo>
                  <a:lnTo>
                    <a:pt x="9714027" y="6947090"/>
                  </a:lnTo>
                  <a:lnTo>
                    <a:pt x="9682226" y="6977608"/>
                  </a:lnTo>
                  <a:lnTo>
                    <a:pt x="9648228" y="7005561"/>
                  </a:lnTo>
                  <a:lnTo>
                    <a:pt x="9651822" y="7002754"/>
                  </a:lnTo>
                  <a:lnTo>
                    <a:pt x="9644088" y="7008596"/>
                  </a:lnTo>
                  <a:lnTo>
                    <a:pt x="9638551" y="7012660"/>
                  </a:lnTo>
                  <a:lnTo>
                    <a:pt x="9629508" y="7019214"/>
                  </a:lnTo>
                  <a:lnTo>
                    <a:pt x="9589795" y="7046963"/>
                  </a:lnTo>
                  <a:lnTo>
                    <a:pt x="9580728" y="7053199"/>
                  </a:lnTo>
                  <a:lnTo>
                    <a:pt x="9574682" y="7057441"/>
                  </a:lnTo>
                  <a:lnTo>
                    <a:pt x="9568751" y="7061797"/>
                  </a:lnTo>
                  <a:lnTo>
                    <a:pt x="9561576" y="7067258"/>
                  </a:lnTo>
                  <a:lnTo>
                    <a:pt x="9544113" y="7080377"/>
                  </a:lnTo>
                  <a:lnTo>
                    <a:pt x="9538678" y="7084695"/>
                  </a:lnTo>
                  <a:lnTo>
                    <a:pt x="9506204" y="7111022"/>
                  </a:lnTo>
                  <a:lnTo>
                    <a:pt x="9489884" y="7124090"/>
                  </a:lnTo>
                  <a:lnTo>
                    <a:pt x="9473286" y="7136790"/>
                  </a:lnTo>
                  <a:lnTo>
                    <a:pt x="9463989" y="7145553"/>
                  </a:lnTo>
                  <a:lnTo>
                    <a:pt x="9457792" y="7155993"/>
                  </a:lnTo>
                  <a:lnTo>
                    <a:pt x="9455620" y="7167740"/>
                  </a:lnTo>
                  <a:lnTo>
                    <a:pt x="9458376" y="7180402"/>
                  </a:lnTo>
                  <a:lnTo>
                    <a:pt x="9465183" y="7190880"/>
                  </a:lnTo>
                  <a:lnTo>
                    <a:pt x="9475025" y="7198525"/>
                  </a:lnTo>
                  <a:lnTo>
                    <a:pt x="9486824" y="7202310"/>
                  </a:lnTo>
                  <a:lnTo>
                    <a:pt x="9499486" y="7201217"/>
                  </a:lnTo>
                  <a:lnTo>
                    <a:pt x="9546260" y="7185749"/>
                  </a:lnTo>
                  <a:lnTo>
                    <a:pt x="9591777" y="7167004"/>
                  </a:lnTo>
                  <a:lnTo>
                    <a:pt x="9635871" y="7141515"/>
                  </a:lnTo>
                  <a:lnTo>
                    <a:pt x="9676536" y="7110704"/>
                  </a:lnTo>
                  <a:lnTo>
                    <a:pt x="9711741" y="7080377"/>
                  </a:lnTo>
                  <a:lnTo>
                    <a:pt x="9745739" y="7048259"/>
                  </a:lnTo>
                  <a:lnTo>
                    <a:pt x="9778390" y="7014781"/>
                  </a:lnTo>
                  <a:lnTo>
                    <a:pt x="9786734" y="7005561"/>
                  </a:lnTo>
                  <a:lnTo>
                    <a:pt x="9809594" y="6980339"/>
                  </a:lnTo>
                  <a:lnTo>
                    <a:pt x="9818980" y="6964997"/>
                  </a:lnTo>
                  <a:lnTo>
                    <a:pt x="9822751" y="6947560"/>
                  </a:lnTo>
                  <a:close/>
                </a:path>
              </a:pathLst>
            </a:custGeom>
            <a:solidFill>
              <a:srgbClr val="622A38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1202953" y="11004103"/>
            <a:ext cx="8902700" cy="5983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823720" marR="381635" indent="-1586230">
              <a:lnSpc>
                <a:spcPct val="108900"/>
              </a:lnSpc>
              <a:spcBef>
                <a:spcPts val="95"/>
              </a:spcBef>
            </a:pP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Cada</a:t>
            </a:r>
            <a:r>
              <a:rPr dirty="0" sz="4100" spc="-204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día</a:t>
            </a:r>
            <a:r>
              <a:rPr dirty="0" sz="4100" spc="-19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40">
                <a:solidFill>
                  <a:srgbClr val="2F2C28"/>
                </a:solidFill>
                <a:latin typeface="Arial"/>
                <a:cs typeface="Arial"/>
              </a:rPr>
              <a:t>trabajamos</a:t>
            </a:r>
            <a:r>
              <a:rPr dirty="0" sz="4100" spc="-19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con</a:t>
            </a:r>
            <a:r>
              <a:rPr dirty="0" sz="4100" spc="-19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dedicación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para</a:t>
            </a:r>
            <a:r>
              <a:rPr dirty="0" sz="4100" spc="-18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ofrecerte</a:t>
            </a:r>
            <a:r>
              <a:rPr dirty="0" sz="4100" spc="-18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lo</a:t>
            </a:r>
            <a:r>
              <a:rPr dirty="0" sz="4100" spc="-18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mejor.</a:t>
            </a:r>
            <a:endParaRPr sz="4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85"/>
              </a:spcBef>
            </a:pPr>
            <a:endParaRPr sz="4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4100" spc="-105">
                <a:solidFill>
                  <a:srgbClr val="2F2C28"/>
                </a:solidFill>
                <a:latin typeface="Arial"/>
                <a:cs typeface="Arial"/>
              </a:rPr>
              <a:t>¿Qué</a:t>
            </a:r>
            <a:r>
              <a:rPr dirty="0" sz="4100" spc="-175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te</a:t>
            </a:r>
            <a:r>
              <a:rPr dirty="0" sz="4100" spc="-16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45">
                <a:solidFill>
                  <a:srgbClr val="2F2C28"/>
                </a:solidFill>
                <a:latin typeface="Arial"/>
                <a:cs typeface="Arial"/>
              </a:rPr>
              <a:t>gustaría</a:t>
            </a:r>
            <a:r>
              <a:rPr dirty="0" sz="4100" spc="-16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ver</a:t>
            </a:r>
            <a:r>
              <a:rPr dirty="0" sz="4100" spc="-16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6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nuestro</a:t>
            </a:r>
            <a:r>
              <a:rPr dirty="0" sz="4100" spc="-16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menú?</a:t>
            </a:r>
            <a:endParaRPr sz="4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085"/>
              </a:spcBef>
            </a:pPr>
            <a:r>
              <a:rPr dirty="0" sz="4100" b="1">
                <a:solidFill>
                  <a:srgbClr val="2F2C28"/>
                </a:solidFill>
                <a:latin typeface="Arial"/>
                <a:cs typeface="Arial"/>
              </a:rPr>
              <a:t>Haz</a:t>
            </a:r>
            <a:r>
              <a:rPr dirty="0" sz="4100" spc="-8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b="1">
                <a:solidFill>
                  <a:srgbClr val="2F2C28"/>
                </a:solidFill>
                <a:latin typeface="Arial"/>
                <a:cs typeface="Arial"/>
              </a:rPr>
              <a:t>tu</a:t>
            </a:r>
            <a:r>
              <a:rPr dirty="0" sz="4100" spc="-8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b="1">
                <a:solidFill>
                  <a:srgbClr val="2F2C28"/>
                </a:solidFill>
                <a:latin typeface="Arial"/>
                <a:cs typeface="Arial"/>
              </a:rPr>
              <a:t>pedido</a:t>
            </a:r>
            <a:r>
              <a:rPr dirty="0" sz="4100" spc="-8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5" b="1">
                <a:solidFill>
                  <a:srgbClr val="2F2C28"/>
                </a:solidFill>
                <a:latin typeface="Arial"/>
                <a:cs typeface="Arial"/>
              </a:rPr>
              <a:t>hoy</a:t>
            </a:r>
            <a:endParaRPr sz="4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40"/>
              </a:spcBef>
            </a:pPr>
            <a:r>
              <a:rPr dirty="0" sz="4100" b="1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45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b="1">
                <a:solidFill>
                  <a:srgbClr val="2F2C28"/>
                </a:solidFill>
                <a:latin typeface="Arial"/>
                <a:cs typeface="Arial"/>
              </a:rPr>
              <a:t>nuestro</a:t>
            </a:r>
            <a:r>
              <a:rPr dirty="0" sz="4100" spc="-13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b="1">
                <a:solidFill>
                  <a:srgbClr val="2F2C28"/>
                </a:solidFill>
                <a:latin typeface="Arial"/>
                <a:cs typeface="Arial"/>
              </a:rPr>
              <a:t>menú</a:t>
            </a:r>
            <a:r>
              <a:rPr dirty="0" sz="4100" spc="-13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b="1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30" b="1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 b="1">
                <a:solidFill>
                  <a:srgbClr val="2F2C28"/>
                </a:solidFill>
                <a:latin typeface="Arial"/>
                <a:cs typeface="Arial"/>
              </a:rPr>
              <a:t>línea.</a:t>
            </a:r>
            <a:endParaRPr sz="4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75"/>
              </a:spcBef>
            </a:pPr>
            <a:endParaRPr sz="4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4100" spc="-30">
                <a:solidFill>
                  <a:srgbClr val="2F2C28"/>
                </a:solidFill>
                <a:latin typeface="Arial"/>
                <a:cs typeface="Arial"/>
              </a:rPr>
              <a:t>[Enlace</a:t>
            </a:r>
            <a:r>
              <a:rPr dirty="0" sz="4100" spc="-13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la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20">
                <a:solidFill>
                  <a:srgbClr val="2F2C28"/>
                </a:solidFill>
                <a:latin typeface="Arial"/>
                <a:cs typeface="Arial"/>
              </a:rPr>
              <a:t>tienda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>
                <a:solidFill>
                  <a:srgbClr val="2F2C28"/>
                </a:solidFill>
                <a:latin typeface="Arial"/>
                <a:cs typeface="Arial"/>
              </a:rPr>
              <a:t>en</a:t>
            </a:r>
            <a:r>
              <a:rPr dirty="0" sz="4100" spc="-120">
                <a:solidFill>
                  <a:srgbClr val="2F2C28"/>
                </a:solidFill>
                <a:latin typeface="Arial"/>
                <a:cs typeface="Arial"/>
              </a:rPr>
              <a:t> </a:t>
            </a:r>
            <a:r>
              <a:rPr dirty="0" sz="4100" spc="-10">
                <a:solidFill>
                  <a:srgbClr val="2F2C28"/>
                </a:solidFill>
                <a:latin typeface="Arial"/>
                <a:cs typeface="Arial"/>
              </a:rPr>
              <a:t>línea]</a:t>
            </a:r>
            <a:endParaRPr sz="4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MX-Food-DiDiTuNegocio-37CalendarioDePublicaciones-Miercoles</dc:title>
  <dcterms:created xsi:type="dcterms:W3CDTF">2024-09-12T21:39:46Z</dcterms:created>
  <dcterms:modified xsi:type="dcterms:W3CDTF">2024-09-12T21:39:46Z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2024-09-12T00:00:00Z</vt:filetime>
  </property>
  <property fmtid="{D5CDD505-2E9C-101B-9397-08002B2CF9AE}" pid="3" name="Creator">
    <vt:lpwstr>Adobe Illustrator 28.6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2024-09-12T00:00:00Z</vt:filetime>
  </property>
  <property fmtid="{D5CDD505-2E9C-101B-9397-08002B2CF9AE}" pid="6" name="Producer">
    <vt:lpwstr>Adobe PDF library 17.00</vt:lpwstr>
  </property>
</Properties>
</file>