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</p:sldIdLst>
  <p:sldSz cx="11303000" cy="20104100"/>
  <p:notesSz cx="11303000" cy="201041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62000" y="1574800"/>
            <a:ext cx="8636000" cy="1066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950" b="0" i="0">
                <a:solidFill>
                  <a:srgbClr val="2F2C28"/>
                </a:solidFill>
                <a:latin typeface="Arial Rounded MT Bold"/>
                <a:cs typeface="Arial Rounded MT Bold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24000" y="2844800"/>
            <a:ext cx="7112000" cy="1270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950" b="0" i="0">
                <a:solidFill>
                  <a:srgbClr val="2F2C28"/>
                </a:solidFill>
                <a:latin typeface="Arial Rounded MT Bold"/>
                <a:cs typeface="Arial Rounded MT Bold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950" b="0" i="0">
                <a:solidFill>
                  <a:srgbClr val="2F2C28"/>
                </a:solidFill>
                <a:latin typeface="Arial Rounded MT Bold"/>
                <a:cs typeface="Arial Rounded MT Bold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4950" b="0" i="0">
                <a:solidFill>
                  <a:srgbClr val="2F2C28"/>
                </a:solidFill>
                <a:latin typeface="Arial Rounded MT Bold"/>
                <a:cs typeface="Arial Rounded MT Bold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950" b="0" i="0">
                <a:solidFill>
                  <a:srgbClr val="2F2C28"/>
                </a:solidFill>
                <a:latin typeface="Arial Rounded MT Bold"/>
                <a:cs typeface="Arial Rounded MT Bold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08000" y="1168400"/>
            <a:ext cx="4419600" cy="3352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232400" y="1168400"/>
            <a:ext cx="4419600" cy="3352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950" b="0" i="0">
                <a:solidFill>
                  <a:srgbClr val="2F2C28"/>
                </a:solidFill>
                <a:latin typeface="Arial Rounded MT Bold"/>
                <a:cs typeface="Arial Rounded MT Bold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59675" y="2533783"/>
            <a:ext cx="8789670" cy="18148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950" b="0" i="0">
                <a:solidFill>
                  <a:srgbClr val="2F2C28"/>
                </a:solidFill>
                <a:latin typeface="Arial Rounded MT Bold"/>
                <a:cs typeface="Arial Rounded MT Bold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259675" y="2533783"/>
            <a:ext cx="8789670" cy="18148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950" b="0" i="0">
                <a:solidFill>
                  <a:srgbClr val="2F2C28"/>
                </a:solidFill>
                <a:latin typeface="Arial Rounded MT Bold"/>
                <a:cs typeface="Arial Rounded MT Bold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454400" y="4724400"/>
            <a:ext cx="3251200" cy="254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08000" y="4724400"/>
            <a:ext cx="2336800" cy="254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315200" y="4724400"/>
            <a:ext cx="2336800" cy="254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0160000" cy="5080000"/>
          </a:xfrm>
          <a:custGeom>
            <a:avLst/>
            <a:gdLst/>
            <a:ahLst/>
            <a:cxnLst/>
            <a:rect l="l" t="t" r="r" b="b"/>
            <a:pathLst>
              <a:path w="10160000" h="5080000">
                <a:moveTo>
                  <a:pt x="10160000" y="0"/>
                </a:moveTo>
                <a:lnTo>
                  <a:pt x="0" y="0"/>
                </a:lnTo>
                <a:lnTo>
                  <a:pt x="0" y="5080000"/>
                </a:lnTo>
                <a:lnTo>
                  <a:pt x="10160000" y="5080000"/>
                </a:lnTo>
                <a:lnTo>
                  <a:pt x="10160000" y="0"/>
                </a:lnTo>
                <a:close/>
              </a:path>
            </a:pathLst>
          </a:custGeom>
          <a:solidFill>
            <a:srgbClr val="E75539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0" y="-107950"/>
            <a:ext cx="10267950" cy="5295900"/>
            <a:chOff x="0" y="-107950"/>
            <a:chExt cx="10267950" cy="5295900"/>
          </a:xfrm>
        </p:grpSpPr>
        <p:sp>
          <p:nvSpPr>
            <p:cNvPr id="4" name="object 4" descr=""/>
            <p:cNvSpPr/>
            <p:nvPr/>
          </p:nvSpPr>
          <p:spPr>
            <a:xfrm>
              <a:off x="5914999" y="0"/>
              <a:ext cx="4245610" cy="5080000"/>
            </a:xfrm>
            <a:custGeom>
              <a:avLst/>
              <a:gdLst/>
              <a:ahLst/>
              <a:cxnLst/>
              <a:rect l="l" t="t" r="r" b="b"/>
              <a:pathLst>
                <a:path w="4245609" h="5080000">
                  <a:moveTo>
                    <a:pt x="4245000" y="5080000"/>
                  </a:moveTo>
                  <a:lnTo>
                    <a:pt x="0" y="5080000"/>
                  </a:lnTo>
                  <a:lnTo>
                    <a:pt x="0" y="0"/>
                  </a:lnTo>
                  <a:lnTo>
                    <a:pt x="4245000" y="0"/>
                  </a:lnTo>
                  <a:lnTo>
                    <a:pt x="4245000" y="5080000"/>
                  </a:lnTo>
                  <a:close/>
                </a:path>
              </a:pathLst>
            </a:custGeom>
            <a:ln w="215900">
              <a:solidFill>
                <a:srgbClr val="FFB53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0" y="0"/>
              <a:ext cx="6125210" cy="5080000"/>
            </a:xfrm>
            <a:custGeom>
              <a:avLst/>
              <a:gdLst/>
              <a:ahLst/>
              <a:cxnLst/>
              <a:rect l="l" t="t" r="r" b="b"/>
              <a:pathLst>
                <a:path w="6125210" h="5080000">
                  <a:moveTo>
                    <a:pt x="4795372" y="0"/>
                  </a:moveTo>
                  <a:lnTo>
                    <a:pt x="854510" y="0"/>
                  </a:lnTo>
                  <a:lnTo>
                    <a:pt x="828010" y="15062"/>
                  </a:lnTo>
                  <a:lnTo>
                    <a:pt x="789278" y="38334"/>
                  </a:lnTo>
                  <a:lnTo>
                    <a:pt x="751141" y="62528"/>
                  </a:lnTo>
                  <a:lnTo>
                    <a:pt x="713618" y="87637"/>
                  </a:lnTo>
                  <a:lnTo>
                    <a:pt x="676729" y="113653"/>
                  </a:lnTo>
                  <a:lnTo>
                    <a:pt x="640492" y="140570"/>
                  </a:lnTo>
                  <a:lnTo>
                    <a:pt x="604929" y="168381"/>
                  </a:lnTo>
                  <a:lnTo>
                    <a:pt x="570056" y="197078"/>
                  </a:lnTo>
                  <a:lnTo>
                    <a:pt x="535895" y="226655"/>
                  </a:lnTo>
                  <a:lnTo>
                    <a:pt x="502464" y="257103"/>
                  </a:lnTo>
                  <a:lnTo>
                    <a:pt x="469782" y="288417"/>
                  </a:lnTo>
                  <a:lnTo>
                    <a:pt x="437869" y="320589"/>
                  </a:lnTo>
                  <a:lnTo>
                    <a:pt x="406745" y="353612"/>
                  </a:lnTo>
                  <a:lnTo>
                    <a:pt x="376428" y="387479"/>
                  </a:lnTo>
                  <a:lnTo>
                    <a:pt x="346937" y="422183"/>
                  </a:lnTo>
                  <a:lnTo>
                    <a:pt x="318292" y="457716"/>
                  </a:lnTo>
                  <a:lnTo>
                    <a:pt x="290513" y="494072"/>
                  </a:lnTo>
                  <a:lnTo>
                    <a:pt x="263619" y="531244"/>
                  </a:lnTo>
                  <a:lnTo>
                    <a:pt x="237628" y="569223"/>
                  </a:lnTo>
                  <a:lnTo>
                    <a:pt x="212561" y="608005"/>
                  </a:lnTo>
                  <a:lnTo>
                    <a:pt x="188436" y="647580"/>
                  </a:lnTo>
                  <a:lnTo>
                    <a:pt x="165273" y="687942"/>
                  </a:lnTo>
                  <a:lnTo>
                    <a:pt x="143091" y="729085"/>
                  </a:lnTo>
                  <a:lnTo>
                    <a:pt x="121910" y="771000"/>
                  </a:lnTo>
                  <a:lnTo>
                    <a:pt x="101748" y="813681"/>
                  </a:lnTo>
                  <a:lnTo>
                    <a:pt x="82626" y="857121"/>
                  </a:lnTo>
                  <a:lnTo>
                    <a:pt x="62996" y="905309"/>
                  </a:lnTo>
                  <a:lnTo>
                    <a:pt x="44890" y="953760"/>
                  </a:lnTo>
                  <a:lnTo>
                    <a:pt x="28297" y="1002449"/>
                  </a:lnTo>
                  <a:lnTo>
                    <a:pt x="13205" y="1051351"/>
                  </a:lnTo>
                  <a:lnTo>
                    <a:pt x="0" y="1099017"/>
                  </a:lnTo>
                  <a:lnTo>
                    <a:pt x="0" y="1998725"/>
                  </a:lnTo>
                  <a:lnTo>
                    <a:pt x="9816" y="2035987"/>
                  </a:lnTo>
                  <a:lnTo>
                    <a:pt x="23722" y="2083638"/>
                  </a:lnTo>
                  <a:lnTo>
                    <a:pt x="38888" y="2130957"/>
                  </a:lnTo>
                  <a:lnTo>
                    <a:pt x="55302" y="2177918"/>
                  </a:lnTo>
                  <a:lnTo>
                    <a:pt x="72954" y="2224497"/>
                  </a:lnTo>
                  <a:lnTo>
                    <a:pt x="96324" y="2281653"/>
                  </a:lnTo>
                  <a:lnTo>
                    <a:pt x="122433" y="2343626"/>
                  </a:lnTo>
                  <a:lnTo>
                    <a:pt x="151034" y="2412578"/>
                  </a:lnTo>
                  <a:lnTo>
                    <a:pt x="177516" y="2477728"/>
                  </a:lnTo>
                  <a:lnTo>
                    <a:pt x="201916" y="2539320"/>
                  </a:lnTo>
                  <a:lnTo>
                    <a:pt x="224160" y="2597314"/>
                  </a:lnTo>
                  <a:lnTo>
                    <a:pt x="244606" y="2652793"/>
                  </a:lnTo>
                  <a:lnTo>
                    <a:pt x="262966" y="2705159"/>
                  </a:lnTo>
                  <a:lnTo>
                    <a:pt x="279382" y="2754935"/>
                  </a:lnTo>
                  <a:lnTo>
                    <a:pt x="293889" y="2802363"/>
                  </a:lnTo>
                  <a:lnTo>
                    <a:pt x="306522" y="2847684"/>
                  </a:lnTo>
                  <a:lnTo>
                    <a:pt x="317316" y="2891141"/>
                  </a:lnTo>
                  <a:lnTo>
                    <a:pt x="326305" y="2932976"/>
                  </a:lnTo>
                  <a:lnTo>
                    <a:pt x="333525" y="2973431"/>
                  </a:lnTo>
                  <a:lnTo>
                    <a:pt x="339010" y="3012748"/>
                  </a:lnTo>
                  <a:lnTo>
                    <a:pt x="342794" y="3051169"/>
                  </a:lnTo>
                  <a:lnTo>
                    <a:pt x="345403" y="3126294"/>
                  </a:lnTo>
                  <a:lnTo>
                    <a:pt x="344296" y="3163482"/>
                  </a:lnTo>
                  <a:lnTo>
                    <a:pt x="337434" y="3238318"/>
                  </a:lnTo>
                  <a:lnTo>
                    <a:pt x="331749" y="3276451"/>
                  </a:lnTo>
                  <a:lnTo>
                    <a:pt x="324608" y="3315383"/>
                  </a:lnTo>
                  <a:lnTo>
                    <a:pt x="316044" y="3355357"/>
                  </a:lnTo>
                  <a:lnTo>
                    <a:pt x="306094" y="3396614"/>
                  </a:lnTo>
                  <a:lnTo>
                    <a:pt x="294792" y="3439397"/>
                  </a:lnTo>
                  <a:lnTo>
                    <a:pt x="282172" y="3483948"/>
                  </a:lnTo>
                  <a:lnTo>
                    <a:pt x="268270" y="3530509"/>
                  </a:lnTo>
                  <a:lnTo>
                    <a:pt x="253120" y="3579323"/>
                  </a:lnTo>
                  <a:lnTo>
                    <a:pt x="236757" y="3630631"/>
                  </a:lnTo>
                  <a:lnTo>
                    <a:pt x="219217" y="3684675"/>
                  </a:lnTo>
                  <a:lnTo>
                    <a:pt x="200533" y="3741698"/>
                  </a:lnTo>
                  <a:lnTo>
                    <a:pt x="186536" y="3785859"/>
                  </a:lnTo>
                  <a:lnTo>
                    <a:pt x="174092" y="3830222"/>
                  </a:lnTo>
                  <a:lnTo>
                    <a:pt x="163190" y="3874756"/>
                  </a:lnTo>
                  <a:lnTo>
                    <a:pt x="153815" y="3919431"/>
                  </a:lnTo>
                  <a:lnTo>
                    <a:pt x="145954" y="3964218"/>
                  </a:lnTo>
                  <a:lnTo>
                    <a:pt x="139595" y="4009087"/>
                  </a:lnTo>
                  <a:lnTo>
                    <a:pt x="134724" y="4054008"/>
                  </a:lnTo>
                  <a:lnTo>
                    <a:pt x="131328" y="4098951"/>
                  </a:lnTo>
                  <a:lnTo>
                    <a:pt x="129394" y="4143887"/>
                  </a:lnTo>
                  <a:lnTo>
                    <a:pt x="128908" y="4188785"/>
                  </a:lnTo>
                  <a:lnTo>
                    <a:pt x="129858" y="4233617"/>
                  </a:lnTo>
                  <a:lnTo>
                    <a:pt x="132231" y="4278353"/>
                  </a:lnTo>
                  <a:lnTo>
                    <a:pt x="136013" y="4322962"/>
                  </a:lnTo>
                  <a:lnTo>
                    <a:pt x="141192" y="4367414"/>
                  </a:lnTo>
                  <a:lnTo>
                    <a:pt x="147753" y="4411681"/>
                  </a:lnTo>
                  <a:lnTo>
                    <a:pt x="155685" y="4455732"/>
                  </a:lnTo>
                  <a:lnTo>
                    <a:pt x="164973" y="4499538"/>
                  </a:lnTo>
                  <a:lnTo>
                    <a:pt x="175606" y="4543069"/>
                  </a:lnTo>
                  <a:lnTo>
                    <a:pt x="187569" y="4586294"/>
                  </a:lnTo>
                  <a:lnTo>
                    <a:pt x="200850" y="4629185"/>
                  </a:lnTo>
                  <a:lnTo>
                    <a:pt x="215435" y="4671712"/>
                  </a:lnTo>
                  <a:lnTo>
                    <a:pt x="231311" y="4713845"/>
                  </a:lnTo>
                  <a:lnTo>
                    <a:pt x="248466" y="4755553"/>
                  </a:lnTo>
                  <a:lnTo>
                    <a:pt x="266886" y="4796808"/>
                  </a:lnTo>
                  <a:lnTo>
                    <a:pt x="286557" y="4837579"/>
                  </a:lnTo>
                  <a:lnTo>
                    <a:pt x="307468" y="4877837"/>
                  </a:lnTo>
                  <a:lnTo>
                    <a:pt x="329604" y="4917553"/>
                  </a:lnTo>
                  <a:lnTo>
                    <a:pt x="352953" y="4956695"/>
                  </a:lnTo>
                  <a:lnTo>
                    <a:pt x="377501" y="4995235"/>
                  </a:lnTo>
                  <a:lnTo>
                    <a:pt x="403236" y="5033143"/>
                  </a:lnTo>
                  <a:lnTo>
                    <a:pt x="430144" y="5070389"/>
                  </a:lnTo>
                  <a:lnTo>
                    <a:pt x="437523" y="5080000"/>
                  </a:lnTo>
                  <a:lnTo>
                    <a:pt x="4886600" y="5080000"/>
                  </a:lnTo>
                  <a:lnTo>
                    <a:pt x="4962731" y="5053435"/>
                  </a:lnTo>
                  <a:lnTo>
                    <a:pt x="5006132" y="5036582"/>
                  </a:lnTo>
                  <a:lnTo>
                    <a:pt x="5049047" y="5018697"/>
                  </a:lnTo>
                  <a:lnTo>
                    <a:pt x="5091455" y="4999788"/>
                  </a:lnTo>
                  <a:lnTo>
                    <a:pt x="5133336" y="4979862"/>
                  </a:lnTo>
                  <a:lnTo>
                    <a:pt x="5174667" y="4958928"/>
                  </a:lnTo>
                  <a:lnTo>
                    <a:pt x="5215428" y="4936993"/>
                  </a:lnTo>
                  <a:lnTo>
                    <a:pt x="5255597" y="4914064"/>
                  </a:lnTo>
                  <a:lnTo>
                    <a:pt x="5295153" y="4890150"/>
                  </a:lnTo>
                  <a:lnTo>
                    <a:pt x="5334074" y="4865259"/>
                  </a:lnTo>
                  <a:lnTo>
                    <a:pt x="5372340" y="4839398"/>
                  </a:lnTo>
                  <a:lnTo>
                    <a:pt x="5409929" y="4812576"/>
                  </a:lnTo>
                  <a:lnTo>
                    <a:pt x="5446820" y="4784799"/>
                  </a:lnTo>
                  <a:lnTo>
                    <a:pt x="5482992" y="4756076"/>
                  </a:lnTo>
                  <a:lnTo>
                    <a:pt x="5518423" y="4726415"/>
                  </a:lnTo>
                  <a:lnTo>
                    <a:pt x="5553093" y="4695823"/>
                  </a:lnTo>
                  <a:lnTo>
                    <a:pt x="5586979" y="4664308"/>
                  </a:lnTo>
                  <a:lnTo>
                    <a:pt x="5620060" y="4631879"/>
                  </a:lnTo>
                  <a:lnTo>
                    <a:pt x="5652317" y="4598542"/>
                  </a:lnTo>
                  <a:lnTo>
                    <a:pt x="5683726" y="4564306"/>
                  </a:lnTo>
                  <a:lnTo>
                    <a:pt x="5714267" y="4529178"/>
                  </a:lnTo>
                  <a:lnTo>
                    <a:pt x="5743919" y="4493167"/>
                  </a:lnTo>
                  <a:lnTo>
                    <a:pt x="5772660" y="4456280"/>
                  </a:lnTo>
                  <a:lnTo>
                    <a:pt x="5800469" y="4418525"/>
                  </a:lnTo>
                  <a:lnTo>
                    <a:pt x="5827325" y="4379910"/>
                  </a:lnTo>
                  <a:lnTo>
                    <a:pt x="5853207" y="4340442"/>
                  </a:lnTo>
                  <a:lnTo>
                    <a:pt x="5878093" y="4300130"/>
                  </a:lnTo>
                  <a:lnTo>
                    <a:pt x="5901962" y="4258981"/>
                  </a:lnTo>
                  <a:lnTo>
                    <a:pt x="5924792" y="4217002"/>
                  </a:lnTo>
                  <a:lnTo>
                    <a:pt x="5946564" y="4174203"/>
                  </a:lnTo>
                  <a:lnTo>
                    <a:pt x="5967254" y="4130591"/>
                  </a:lnTo>
                  <a:lnTo>
                    <a:pt x="5986843" y="4086172"/>
                  </a:lnTo>
                  <a:lnTo>
                    <a:pt x="6005685" y="4039967"/>
                  </a:lnTo>
                  <a:lnTo>
                    <a:pt x="6023106" y="3993515"/>
                  </a:lnTo>
                  <a:lnTo>
                    <a:pt x="6039117" y="3946841"/>
                  </a:lnTo>
                  <a:lnTo>
                    <a:pt x="6053726" y="3899965"/>
                  </a:lnTo>
                  <a:lnTo>
                    <a:pt x="6066944" y="3852912"/>
                  </a:lnTo>
                  <a:lnTo>
                    <a:pt x="6078781" y="3805702"/>
                  </a:lnTo>
                  <a:lnTo>
                    <a:pt x="6089247" y="3758360"/>
                  </a:lnTo>
                  <a:lnTo>
                    <a:pt x="6098351" y="3710906"/>
                  </a:lnTo>
                  <a:lnTo>
                    <a:pt x="6106104" y="3663365"/>
                  </a:lnTo>
                  <a:lnTo>
                    <a:pt x="6112516" y="3615758"/>
                  </a:lnTo>
                  <a:lnTo>
                    <a:pt x="6117596" y="3568107"/>
                  </a:lnTo>
                  <a:lnTo>
                    <a:pt x="6121354" y="3520436"/>
                  </a:lnTo>
                  <a:lnTo>
                    <a:pt x="6123801" y="3472766"/>
                  </a:lnTo>
                  <a:lnTo>
                    <a:pt x="6124946" y="3425121"/>
                  </a:lnTo>
                  <a:lnTo>
                    <a:pt x="6124859" y="3396614"/>
                  </a:lnTo>
                  <a:lnTo>
                    <a:pt x="6123372" y="3329994"/>
                  </a:lnTo>
                  <a:lnTo>
                    <a:pt x="6120672" y="3282557"/>
                  </a:lnTo>
                  <a:lnTo>
                    <a:pt x="6116710" y="3235234"/>
                  </a:lnTo>
                  <a:lnTo>
                    <a:pt x="6111496" y="3188047"/>
                  </a:lnTo>
                  <a:lnTo>
                    <a:pt x="6105040" y="3141020"/>
                  </a:lnTo>
                  <a:lnTo>
                    <a:pt x="6097351" y="3094175"/>
                  </a:lnTo>
                  <a:lnTo>
                    <a:pt x="6088441" y="3047535"/>
                  </a:lnTo>
                  <a:lnTo>
                    <a:pt x="6078318" y="3001121"/>
                  </a:lnTo>
                  <a:lnTo>
                    <a:pt x="6066994" y="2954956"/>
                  </a:lnTo>
                  <a:lnTo>
                    <a:pt x="6054476" y="2909063"/>
                  </a:lnTo>
                  <a:lnTo>
                    <a:pt x="6040777" y="2863465"/>
                  </a:lnTo>
                  <a:lnTo>
                    <a:pt x="6025905" y="2818183"/>
                  </a:lnTo>
                  <a:lnTo>
                    <a:pt x="6009870" y="2773241"/>
                  </a:lnTo>
                  <a:lnTo>
                    <a:pt x="5992683" y="2728660"/>
                  </a:lnTo>
                  <a:lnTo>
                    <a:pt x="5974353" y="2684464"/>
                  </a:lnTo>
                  <a:lnTo>
                    <a:pt x="5954890" y="2640674"/>
                  </a:lnTo>
                  <a:lnTo>
                    <a:pt x="5934305" y="2597314"/>
                  </a:lnTo>
                  <a:lnTo>
                    <a:pt x="5912606" y="2554406"/>
                  </a:lnTo>
                  <a:lnTo>
                    <a:pt x="5889805" y="2511972"/>
                  </a:lnTo>
                  <a:lnTo>
                    <a:pt x="5865911" y="2470035"/>
                  </a:lnTo>
                  <a:lnTo>
                    <a:pt x="5840934" y="2428617"/>
                  </a:lnTo>
                  <a:lnTo>
                    <a:pt x="5814883" y="2387741"/>
                  </a:lnTo>
                  <a:lnTo>
                    <a:pt x="5787770" y="2347430"/>
                  </a:lnTo>
                  <a:lnTo>
                    <a:pt x="5759603" y="2307705"/>
                  </a:lnTo>
                  <a:lnTo>
                    <a:pt x="5730393" y="2268590"/>
                  </a:lnTo>
                  <a:lnTo>
                    <a:pt x="5700150" y="2230106"/>
                  </a:lnTo>
                  <a:lnTo>
                    <a:pt x="5668883" y="2192277"/>
                  </a:lnTo>
                  <a:lnTo>
                    <a:pt x="5636602" y="2155125"/>
                  </a:lnTo>
                  <a:lnTo>
                    <a:pt x="5579455" y="2088079"/>
                  </a:lnTo>
                  <a:lnTo>
                    <a:pt x="5526553" y="2024727"/>
                  </a:lnTo>
                  <a:lnTo>
                    <a:pt x="5477751" y="1964848"/>
                  </a:lnTo>
                  <a:lnTo>
                    <a:pt x="5432906" y="1908220"/>
                  </a:lnTo>
                  <a:lnTo>
                    <a:pt x="5391873" y="1854620"/>
                  </a:lnTo>
                  <a:lnTo>
                    <a:pt x="5354509" y="1803828"/>
                  </a:lnTo>
                  <a:lnTo>
                    <a:pt x="5320668" y="1755623"/>
                  </a:lnTo>
                  <a:lnTo>
                    <a:pt x="5290206" y="1709781"/>
                  </a:lnTo>
                  <a:lnTo>
                    <a:pt x="5262980" y="1666082"/>
                  </a:lnTo>
                  <a:lnTo>
                    <a:pt x="5238846" y="1624305"/>
                  </a:lnTo>
                  <a:lnTo>
                    <a:pt x="5217658" y="1584227"/>
                  </a:lnTo>
                  <a:lnTo>
                    <a:pt x="5199273" y="1545627"/>
                  </a:lnTo>
                  <a:lnTo>
                    <a:pt x="5183547" y="1508283"/>
                  </a:lnTo>
                  <a:lnTo>
                    <a:pt x="5170335" y="1471974"/>
                  </a:lnTo>
                  <a:lnTo>
                    <a:pt x="5150877" y="1401574"/>
                  </a:lnTo>
                  <a:lnTo>
                    <a:pt x="5139746" y="1332654"/>
                  </a:lnTo>
                  <a:lnTo>
                    <a:pt x="5135789" y="1263442"/>
                  </a:lnTo>
                  <a:lnTo>
                    <a:pt x="5136140" y="1228171"/>
                  </a:lnTo>
                  <a:lnTo>
                    <a:pt x="5140779" y="1155195"/>
                  </a:lnTo>
                  <a:lnTo>
                    <a:pt x="5144780" y="1117046"/>
                  </a:lnTo>
                  <a:lnTo>
                    <a:pt x="5149708" y="1077494"/>
                  </a:lnTo>
                  <a:lnTo>
                    <a:pt x="5155421" y="1036318"/>
                  </a:lnTo>
                  <a:lnTo>
                    <a:pt x="5161773" y="993296"/>
                  </a:lnTo>
                  <a:lnTo>
                    <a:pt x="5168620" y="948206"/>
                  </a:lnTo>
                  <a:lnTo>
                    <a:pt x="5175370" y="901964"/>
                  </a:lnTo>
                  <a:lnTo>
                    <a:pt x="5179775" y="855647"/>
                  </a:lnTo>
                  <a:lnTo>
                    <a:pt x="5181867" y="809326"/>
                  </a:lnTo>
                  <a:lnTo>
                    <a:pt x="5181710" y="771000"/>
                  </a:lnTo>
                  <a:lnTo>
                    <a:pt x="5179238" y="716960"/>
                  </a:lnTo>
                  <a:lnTo>
                    <a:pt x="5174580" y="671059"/>
                  </a:lnTo>
                  <a:lnTo>
                    <a:pt x="5167736" y="625441"/>
                  </a:lnTo>
                  <a:lnTo>
                    <a:pt x="5158738" y="580179"/>
                  </a:lnTo>
                  <a:lnTo>
                    <a:pt x="5147616" y="535344"/>
                  </a:lnTo>
                  <a:lnTo>
                    <a:pt x="5134403" y="491009"/>
                  </a:lnTo>
                  <a:lnTo>
                    <a:pt x="5119130" y="447244"/>
                  </a:lnTo>
                  <a:lnTo>
                    <a:pt x="5101828" y="404123"/>
                  </a:lnTo>
                  <a:lnTo>
                    <a:pt x="5082531" y="361716"/>
                  </a:lnTo>
                  <a:lnTo>
                    <a:pt x="5061268" y="320096"/>
                  </a:lnTo>
                  <a:lnTo>
                    <a:pt x="5038073" y="279335"/>
                  </a:lnTo>
                  <a:lnTo>
                    <a:pt x="5012975" y="239504"/>
                  </a:lnTo>
                  <a:lnTo>
                    <a:pt x="4986008" y="200675"/>
                  </a:lnTo>
                  <a:lnTo>
                    <a:pt x="4957203" y="162921"/>
                  </a:lnTo>
                  <a:lnTo>
                    <a:pt x="4926592" y="126312"/>
                  </a:lnTo>
                  <a:lnTo>
                    <a:pt x="4894205" y="90921"/>
                  </a:lnTo>
                  <a:lnTo>
                    <a:pt x="4860075" y="56820"/>
                  </a:lnTo>
                  <a:lnTo>
                    <a:pt x="4824234" y="24081"/>
                  </a:lnTo>
                  <a:lnTo>
                    <a:pt x="4795372" y="0"/>
                  </a:lnTo>
                  <a:close/>
                </a:path>
                <a:path w="6125210" h="5080000">
                  <a:moveTo>
                    <a:pt x="91798" y="2270583"/>
                  </a:moveTo>
                  <a:lnTo>
                    <a:pt x="91717" y="2270718"/>
                  </a:lnTo>
                  <a:lnTo>
                    <a:pt x="96324" y="2281653"/>
                  </a:lnTo>
                  <a:lnTo>
                    <a:pt x="91853" y="2270718"/>
                  </a:lnTo>
                  <a:lnTo>
                    <a:pt x="91798" y="2270583"/>
                  </a:lnTo>
                  <a:close/>
                </a:path>
              </a:pathLst>
            </a:custGeom>
            <a:solidFill>
              <a:srgbClr val="FFB53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5914999" y="25844"/>
              <a:ext cx="4245610" cy="5054600"/>
            </a:xfrm>
            <a:custGeom>
              <a:avLst/>
              <a:gdLst/>
              <a:ahLst/>
              <a:cxnLst/>
              <a:rect l="l" t="t" r="r" b="b"/>
              <a:pathLst>
                <a:path w="4245609" h="5054600">
                  <a:moveTo>
                    <a:pt x="4245000" y="0"/>
                  </a:moveTo>
                  <a:lnTo>
                    <a:pt x="0" y="0"/>
                  </a:lnTo>
                  <a:lnTo>
                    <a:pt x="0" y="5054155"/>
                  </a:lnTo>
                  <a:lnTo>
                    <a:pt x="4245000" y="5054155"/>
                  </a:lnTo>
                  <a:lnTo>
                    <a:pt x="4245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873744" y="952423"/>
            <a:ext cx="4027170" cy="972819"/>
          </a:xfrm>
          <a:prstGeom prst="rect"/>
        </p:spPr>
        <p:txBody>
          <a:bodyPr wrap="square" lIns="0" tIns="17145" rIns="0" bIns="0" rtlCol="0" vert="horz">
            <a:spAutoFit/>
          </a:bodyPr>
          <a:lstStyle/>
          <a:p>
            <a:pPr marL="180975">
              <a:lnSpc>
                <a:spcPct val="100000"/>
              </a:lnSpc>
              <a:spcBef>
                <a:spcPts val="135"/>
              </a:spcBef>
            </a:pPr>
            <a:r>
              <a:rPr dirty="0" sz="2550" b="1">
                <a:solidFill>
                  <a:srgbClr val="2F2F30"/>
                </a:solidFill>
                <a:latin typeface="Arial"/>
                <a:cs typeface="Arial"/>
              </a:rPr>
              <a:t>El</a:t>
            </a:r>
            <a:r>
              <a:rPr dirty="0" sz="2550" spc="25" b="1">
                <a:solidFill>
                  <a:srgbClr val="2F2F30"/>
                </a:solidFill>
                <a:latin typeface="Arial"/>
                <a:cs typeface="Arial"/>
              </a:rPr>
              <a:t> </a:t>
            </a:r>
            <a:r>
              <a:rPr dirty="0" sz="2550" b="1">
                <a:solidFill>
                  <a:srgbClr val="2F2F30"/>
                </a:solidFill>
                <a:latin typeface="Arial"/>
                <a:cs typeface="Arial"/>
              </a:rPr>
              <a:t>chef</a:t>
            </a:r>
            <a:r>
              <a:rPr dirty="0" sz="2550" spc="25" b="1">
                <a:solidFill>
                  <a:srgbClr val="2F2F30"/>
                </a:solidFill>
                <a:latin typeface="Arial"/>
                <a:cs typeface="Arial"/>
              </a:rPr>
              <a:t> </a:t>
            </a:r>
            <a:r>
              <a:rPr dirty="0" sz="2550" b="1">
                <a:solidFill>
                  <a:srgbClr val="2F2F30"/>
                </a:solidFill>
                <a:latin typeface="Arial"/>
                <a:cs typeface="Arial"/>
              </a:rPr>
              <a:t>recomienda</a:t>
            </a:r>
            <a:r>
              <a:rPr dirty="0" sz="2550" spc="25" b="1">
                <a:solidFill>
                  <a:srgbClr val="2F2F30"/>
                </a:solidFill>
                <a:latin typeface="Arial"/>
                <a:cs typeface="Arial"/>
              </a:rPr>
              <a:t> </a:t>
            </a:r>
            <a:r>
              <a:rPr dirty="0" sz="2550" spc="-25" b="1">
                <a:solidFill>
                  <a:srgbClr val="2F2F30"/>
                </a:solidFill>
                <a:latin typeface="Arial"/>
                <a:cs typeface="Arial"/>
              </a:rPr>
              <a:t>hoy</a:t>
            </a:r>
            <a:endParaRPr sz="25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dirty="0" sz="3500" b="1">
                <a:solidFill>
                  <a:srgbClr val="2F2F30"/>
                </a:solidFill>
                <a:latin typeface="Arial"/>
                <a:cs typeface="Arial"/>
              </a:rPr>
              <a:t>[Nombre</a:t>
            </a:r>
            <a:r>
              <a:rPr dirty="0" sz="3500" spc="-95" b="1">
                <a:solidFill>
                  <a:srgbClr val="2F2F30"/>
                </a:solidFill>
                <a:latin typeface="Arial"/>
                <a:cs typeface="Arial"/>
              </a:rPr>
              <a:t> </a:t>
            </a:r>
            <a:r>
              <a:rPr dirty="0" sz="3500" b="1">
                <a:solidFill>
                  <a:srgbClr val="2F2F30"/>
                </a:solidFill>
                <a:latin typeface="Arial"/>
                <a:cs typeface="Arial"/>
              </a:rPr>
              <a:t>del</a:t>
            </a:r>
            <a:r>
              <a:rPr dirty="0" sz="3500" spc="-90" b="1">
                <a:solidFill>
                  <a:srgbClr val="2F2F30"/>
                </a:solidFill>
                <a:latin typeface="Arial"/>
                <a:cs typeface="Arial"/>
              </a:rPr>
              <a:t> </a:t>
            </a:r>
            <a:r>
              <a:rPr dirty="0" sz="3500" spc="-20" b="1">
                <a:solidFill>
                  <a:srgbClr val="2F2F30"/>
                </a:solidFill>
                <a:latin typeface="Arial"/>
                <a:cs typeface="Arial"/>
              </a:rPr>
              <a:t>Plato]</a:t>
            </a:r>
            <a:r>
              <a:rPr dirty="0" sz="2550" spc="-20" b="1">
                <a:solidFill>
                  <a:srgbClr val="2F2F30"/>
                </a:solidFill>
                <a:latin typeface="Arial"/>
                <a:cs typeface="Arial"/>
              </a:rPr>
              <a:t>.</a:t>
            </a:r>
            <a:endParaRPr sz="2550">
              <a:latin typeface="Arial"/>
              <a:cs typeface="Arial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952105" y="2010527"/>
            <a:ext cx="3870325" cy="207137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35"/>
              </a:spcBef>
            </a:pPr>
            <a:r>
              <a:rPr dirty="0" sz="2550" b="1">
                <a:solidFill>
                  <a:srgbClr val="2F2F30"/>
                </a:solidFill>
                <a:latin typeface="Arial"/>
                <a:cs typeface="Arial"/>
              </a:rPr>
              <a:t>¡No</a:t>
            </a:r>
            <a:r>
              <a:rPr dirty="0" sz="2550" spc="10" b="1">
                <a:solidFill>
                  <a:srgbClr val="2F2F30"/>
                </a:solidFill>
                <a:latin typeface="Arial"/>
                <a:cs typeface="Arial"/>
              </a:rPr>
              <a:t> </a:t>
            </a:r>
            <a:r>
              <a:rPr dirty="0" sz="2550" b="1">
                <a:solidFill>
                  <a:srgbClr val="2F2F30"/>
                </a:solidFill>
                <a:latin typeface="Arial"/>
                <a:cs typeface="Arial"/>
              </a:rPr>
              <a:t>te</a:t>
            </a:r>
            <a:r>
              <a:rPr dirty="0" sz="2550" spc="10" b="1">
                <a:solidFill>
                  <a:srgbClr val="2F2F30"/>
                </a:solidFill>
                <a:latin typeface="Arial"/>
                <a:cs typeface="Arial"/>
              </a:rPr>
              <a:t> </a:t>
            </a:r>
            <a:r>
              <a:rPr dirty="0" sz="2550" b="1">
                <a:solidFill>
                  <a:srgbClr val="2F2F30"/>
                </a:solidFill>
                <a:latin typeface="Arial"/>
                <a:cs typeface="Arial"/>
              </a:rPr>
              <a:t>lo</a:t>
            </a:r>
            <a:r>
              <a:rPr dirty="0" sz="2550" spc="10" b="1">
                <a:solidFill>
                  <a:srgbClr val="2F2F30"/>
                </a:solidFill>
                <a:latin typeface="Arial"/>
                <a:cs typeface="Arial"/>
              </a:rPr>
              <a:t> </a:t>
            </a:r>
            <a:r>
              <a:rPr dirty="0" sz="2550" spc="-10" b="1">
                <a:solidFill>
                  <a:srgbClr val="2F2F30"/>
                </a:solidFill>
                <a:latin typeface="Arial"/>
                <a:cs typeface="Arial"/>
              </a:rPr>
              <a:t>pierdas!</a:t>
            </a:r>
            <a:endParaRPr sz="25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80"/>
              </a:spcBef>
            </a:pPr>
            <a:endParaRPr sz="2550">
              <a:latin typeface="Arial"/>
              <a:cs typeface="Arial"/>
            </a:endParaRPr>
          </a:p>
          <a:p>
            <a:pPr algn="ctr" marL="183515" marR="175260">
              <a:lnSpc>
                <a:spcPct val="100000"/>
              </a:lnSpc>
            </a:pPr>
            <a:r>
              <a:rPr dirty="0" sz="2500">
                <a:solidFill>
                  <a:srgbClr val="2F2C28"/>
                </a:solidFill>
                <a:latin typeface="Arial"/>
                <a:cs typeface="Arial"/>
              </a:rPr>
              <a:t>Ordena</a:t>
            </a:r>
            <a:r>
              <a:rPr dirty="0" sz="2500" spc="-9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2500">
                <a:solidFill>
                  <a:srgbClr val="2F2C28"/>
                </a:solidFill>
                <a:latin typeface="Arial"/>
                <a:cs typeface="Arial"/>
              </a:rPr>
              <a:t>ahora</a:t>
            </a:r>
            <a:r>
              <a:rPr dirty="0" sz="2500" spc="-9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2500">
                <a:solidFill>
                  <a:srgbClr val="2F2C28"/>
                </a:solidFill>
                <a:latin typeface="Arial"/>
                <a:cs typeface="Arial"/>
              </a:rPr>
              <a:t>en</a:t>
            </a:r>
            <a:r>
              <a:rPr dirty="0" sz="2500" spc="-9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2500" spc="-25">
                <a:solidFill>
                  <a:srgbClr val="2F2C28"/>
                </a:solidFill>
                <a:latin typeface="Arial"/>
                <a:cs typeface="Arial"/>
              </a:rPr>
              <a:t>nuestro </a:t>
            </a:r>
            <a:r>
              <a:rPr dirty="0" sz="2500">
                <a:solidFill>
                  <a:srgbClr val="2F2C28"/>
                </a:solidFill>
                <a:latin typeface="Arial"/>
                <a:cs typeface="Arial"/>
              </a:rPr>
              <a:t>menú</a:t>
            </a:r>
            <a:r>
              <a:rPr dirty="0" sz="2500" spc="-7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2500">
                <a:solidFill>
                  <a:srgbClr val="2F2C28"/>
                </a:solidFill>
                <a:latin typeface="Arial"/>
                <a:cs typeface="Arial"/>
              </a:rPr>
              <a:t>en</a:t>
            </a:r>
            <a:r>
              <a:rPr dirty="0" sz="2500" spc="-7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2500" spc="-10">
                <a:solidFill>
                  <a:srgbClr val="2F2C28"/>
                </a:solidFill>
                <a:latin typeface="Arial"/>
                <a:cs typeface="Arial"/>
              </a:rPr>
              <a:t>línea:</a:t>
            </a:r>
            <a:endParaRPr sz="25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2500">
                <a:solidFill>
                  <a:srgbClr val="2F2C28"/>
                </a:solidFill>
                <a:latin typeface="Arial"/>
                <a:cs typeface="Arial"/>
              </a:rPr>
              <a:t>[Enlace</a:t>
            </a:r>
            <a:r>
              <a:rPr dirty="0" sz="2500" spc="-7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2500">
                <a:solidFill>
                  <a:srgbClr val="2F2C28"/>
                </a:solidFill>
                <a:latin typeface="Arial"/>
                <a:cs typeface="Arial"/>
              </a:rPr>
              <a:t>a</a:t>
            </a:r>
            <a:r>
              <a:rPr dirty="0" sz="2500" spc="-7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2500">
                <a:solidFill>
                  <a:srgbClr val="2F2C28"/>
                </a:solidFill>
                <a:latin typeface="Arial"/>
                <a:cs typeface="Arial"/>
              </a:rPr>
              <a:t>la</a:t>
            </a:r>
            <a:r>
              <a:rPr dirty="0" sz="2500" spc="-7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2500">
                <a:solidFill>
                  <a:srgbClr val="2F2C28"/>
                </a:solidFill>
                <a:latin typeface="Arial"/>
                <a:cs typeface="Arial"/>
              </a:rPr>
              <a:t>tienda</a:t>
            </a:r>
            <a:r>
              <a:rPr dirty="0" sz="2500" spc="-7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2500">
                <a:solidFill>
                  <a:srgbClr val="2F2C28"/>
                </a:solidFill>
                <a:latin typeface="Arial"/>
                <a:cs typeface="Arial"/>
              </a:rPr>
              <a:t>en</a:t>
            </a:r>
            <a:r>
              <a:rPr dirty="0" sz="2500" spc="-7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2500" spc="-35">
                <a:solidFill>
                  <a:srgbClr val="2F2C28"/>
                </a:solidFill>
                <a:latin typeface="Arial"/>
                <a:cs typeface="Arial"/>
              </a:rPr>
              <a:t>línea]</a:t>
            </a:r>
            <a:endParaRPr sz="2500">
              <a:latin typeface="Arial"/>
              <a:cs typeface="Arial"/>
            </a:endParaRPr>
          </a:p>
        </p:txBody>
      </p:sp>
      <p:grpSp>
        <p:nvGrpSpPr>
          <p:cNvPr id="9" name="object 9" descr=""/>
          <p:cNvGrpSpPr/>
          <p:nvPr/>
        </p:nvGrpSpPr>
        <p:grpSpPr>
          <a:xfrm>
            <a:off x="424956" y="754229"/>
            <a:ext cx="4958715" cy="3858895"/>
            <a:chOff x="424956" y="754229"/>
            <a:chExt cx="4958715" cy="3858895"/>
          </a:xfrm>
        </p:grpSpPr>
        <p:sp>
          <p:nvSpPr>
            <p:cNvPr id="10" name="object 10" descr=""/>
            <p:cNvSpPr/>
            <p:nvPr/>
          </p:nvSpPr>
          <p:spPr>
            <a:xfrm>
              <a:off x="424954" y="754240"/>
              <a:ext cx="4958715" cy="2004695"/>
            </a:xfrm>
            <a:custGeom>
              <a:avLst/>
              <a:gdLst/>
              <a:ahLst/>
              <a:cxnLst/>
              <a:rect l="l" t="t" r="r" b="b"/>
              <a:pathLst>
                <a:path w="4958715" h="2004695">
                  <a:moveTo>
                    <a:pt x="105232" y="125031"/>
                  </a:moveTo>
                  <a:lnTo>
                    <a:pt x="103251" y="114160"/>
                  </a:lnTo>
                  <a:lnTo>
                    <a:pt x="97485" y="104813"/>
                  </a:lnTo>
                  <a:lnTo>
                    <a:pt x="88392" y="98615"/>
                  </a:lnTo>
                  <a:lnTo>
                    <a:pt x="77368" y="96520"/>
                  </a:lnTo>
                  <a:lnTo>
                    <a:pt x="66852" y="98450"/>
                  </a:lnTo>
                  <a:lnTo>
                    <a:pt x="39700" y="139115"/>
                  </a:lnTo>
                  <a:lnTo>
                    <a:pt x="19545" y="192354"/>
                  </a:lnTo>
                  <a:lnTo>
                    <a:pt x="7035" y="234226"/>
                  </a:lnTo>
                  <a:lnTo>
                    <a:pt x="25" y="279552"/>
                  </a:lnTo>
                  <a:lnTo>
                    <a:pt x="0" y="297129"/>
                  </a:lnTo>
                  <a:lnTo>
                    <a:pt x="431" y="309168"/>
                  </a:lnTo>
                  <a:lnTo>
                    <a:pt x="5651" y="349186"/>
                  </a:lnTo>
                  <a:lnTo>
                    <a:pt x="24434" y="360400"/>
                  </a:lnTo>
                  <a:lnTo>
                    <a:pt x="32156" y="359016"/>
                  </a:lnTo>
                  <a:lnTo>
                    <a:pt x="38417" y="355257"/>
                  </a:lnTo>
                  <a:lnTo>
                    <a:pt x="43053" y="349504"/>
                  </a:lnTo>
                  <a:lnTo>
                    <a:pt x="45847" y="342150"/>
                  </a:lnTo>
                  <a:lnTo>
                    <a:pt x="47421" y="335356"/>
                  </a:lnTo>
                  <a:lnTo>
                    <a:pt x="49072" y="328587"/>
                  </a:lnTo>
                  <a:lnTo>
                    <a:pt x="50800" y="321843"/>
                  </a:lnTo>
                  <a:lnTo>
                    <a:pt x="52705" y="314731"/>
                  </a:lnTo>
                  <a:lnTo>
                    <a:pt x="52730" y="314579"/>
                  </a:lnTo>
                  <a:lnTo>
                    <a:pt x="53340" y="312420"/>
                  </a:lnTo>
                  <a:lnTo>
                    <a:pt x="53886" y="310756"/>
                  </a:lnTo>
                  <a:lnTo>
                    <a:pt x="54381" y="309168"/>
                  </a:lnTo>
                  <a:lnTo>
                    <a:pt x="55460" y="305371"/>
                  </a:lnTo>
                  <a:lnTo>
                    <a:pt x="57658" y="297129"/>
                  </a:lnTo>
                  <a:lnTo>
                    <a:pt x="58788" y="292608"/>
                  </a:lnTo>
                  <a:lnTo>
                    <a:pt x="59994" y="288112"/>
                  </a:lnTo>
                  <a:lnTo>
                    <a:pt x="63271" y="274955"/>
                  </a:lnTo>
                  <a:lnTo>
                    <a:pt x="66179" y="261708"/>
                  </a:lnTo>
                  <a:lnTo>
                    <a:pt x="68846" y="248412"/>
                  </a:lnTo>
                  <a:lnTo>
                    <a:pt x="71450" y="235102"/>
                  </a:lnTo>
                  <a:lnTo>
                    <a:pt x="72732" y="228663"/>
                  </a:lnTo>
                  <a:lnTo>
                    <a:pt x="80873" y="193789"/>
                  </a:lnTo>
                  <a:lnTo>
                    <a:pt x="81419" y="191554"/>
                  </a:lnTo>
                  <a:lnTo>
                    <a:pt x="81699" y="190627"/>
                  </a:lnTo>
                  <a:lnTo>
                    <a:pt x="81851" y="189738"/>
                  </a:lnTo>
                  <a:lnTo>
                    <a:pt x="82372" y="188201"/>
                  </a:lnTo>
                  <a:lnTo>
                    <a:pt x="82080" y="189357"/>
                  </a:lnTo>
                  <a:lnTo>
                    <a:pt x="82537" y="188201"/>
                  </a:lnTo>
                  <a:lnTo>
                    <a:pt x="87541" y="174459"/>
                  </a:lnTo>
                  <a:lnTo>
                    <a:pt x="92430" y="161467"/>
                  </a:lnTo>
                  <a:lnTo>
                    <a:pt x="97548" y="148564"/>
                  </a:lnTo>
                  <a:lnTo>
                    <a:pt x="102997" y="135763"/>
                  </a:lnTo>
                  <a:lnTo>
                    <a:pt x="105232" y="125031"/>
                  </a:lnTo>
                  <a:close/>
                </a:path>
                <a:path w="4958715" h="2004695">
                  <a:moveTo>
                    <a:pt x="312991" y="11023"/>
                  </a:moveTo>
                  <a:lnTo>
                    <a:pt x="305536" y="2628"/>
                  </a:lnTo>
                  <a:lnTo>
                    <a:pt x="294728" y="0"/>
                  </a:lnTo>
                  <a:lnTo>
                    <a:pt x="285407" y="6108"/>
                  </a:lnTo>
                  <a:lnTo>
                    <a:pt x="278282" y="17805"/>
                  </a:lnTo>
                  <a:lnTo>
                    <a:pt x="276936" y="20205"/>
                  </a:lnTo>
                  <a:lnTo>
                    <a:pt x="272110" y="24701"/>
                  </a:lnTo>
                  <a:lnTo>
                    <a:pt x="265620" y="33972"/>
                  </a:lnTo>
                  <a:lnTo>
                    <a:pt x="260045" y="44030"/>
                  </a:lnTo>
                  <a:lnTo>
                    <a:pt x="254825" y="53695"/>
                  </a:lnTo>
                  <a:lnTo>
                    <a:pt x="249948" y="62357"/>
                  </a:lnTo>
                  <a:lnTo>
                    <a:pt x="227812" y="107175"/>
                  </a:lnTo>
                  <a:lnTo>
                    <a:pt x="212217" y="144386"/>
                  </a:lnTo>
                  <a:lnTo>
                    <a:pt x="191693" y="201904"/>
                  </a:lnTo>
                  <a:lnTo>
                    <a:pt x="180200" y="241122"/>
                  </a:lnTo>
                  <a:lnTo>
                    <a:pt x="170865" y="280898"/>
                  </a:lnTo>
                  <a:lnTo>
                    <a:pt x="164045" y="321195"/>
                  </a:lnTo>
                  <a:lnTo>
                    <a:pt x="160388" y="367855"/>
                  </a:lnTo>
                  <a:lnTo>
                    <a:pt x="159943" y="391325"/>
                  </a:lnTo>
                  <a:lnTo>
                    <a:pt x="159981" y="422554"/>
                  </a:lnTo>
                  <a:lnTo>
                    <a:pt x="168630" y="428599"/>
                  </a:lnTo>
                  <a:lnTo>
                    <a:pt x="183489" y="428599"/>
                  </a:lnTo>
                  <a:lnTo>
                    <a:pt x="190550" y="422973"/>
                  </a:lnTo>
                  <a:lnTo>
                    <a:pt x="191731" y="414921"/>
                  </a:lnTo>
                  <a:lnTo>
                    <a:pt x="194881" y="394957"/>
                  </a:lnTo>
                  <a:lnTo>
                    <a:pt x="198462" y="375094"/>
                  </a:lnTo>
                  <a:lnTo>
                    <a:pt x="202450" y="355307"/>
                  </a:lnTo>
                  <a:lnTo>
                    <a:pt x="206806" y="335584"/>
                  </a:lnTo>
                  <a:lnTo>
                    <a:pt x="211213" y="315874"/>
                  </a:lnTo>
                  <a:lnTo>
                    <a:pt x="215468" y="296125"/>
                  </a:lnTo>
                  <a:lnTo>
                    <a:pt x="224396" y="256730"/>
                  </a:lnTo>
                  <a:lnTo>
                    <a:pt x="234556" y="218655"/>
                  </a:lnTo>
                  <a:lnTo>
                    <a:pt x="246341" y="180759"/>
                  </a:lnTo>
                  <a:lnTo>
                    <a:pt x="259842" y="143116"/>
                  </a:lnTo>
                  <a:lnTo>
                    <a:pt x="275145" y="105791"/>
                  </a:lnTo>
                  <a:lnTo>
                    <a:pt x="279628" y="95440"/>
                  </a:lnTo>
                  <a:lnTo>
                    <a:pt x="284086" y="85090"/>
                  </a:lnTo>
                  <a:lnTo>
                    <a:pt x="288594" y="74752"/>
                  </a:lnTo>
                  <a:lnTo>
                    <a:pt x="293192" y="64452"/>
                  </a:lnTo>
                  <a:lnTo>
                    <a:pt x="296202" y="57835"/>
                  </a:lnTo>
                  <a:lnTo>
                    <a:pt x="299542" y="51346"/>
                  </a:lnTo>
                  <a:lnTo>
                    <a:pt x="304177" y="40855"/>
                  </a:lnTo>
                  <a:lnTo>
                    <a:pt x="304698" y="36766"/>
                  </a:lnTo>
                  <a:lnTo>
                    <a:pt x="307936" y="29298"/>
                  </a:lnTo>
                  <a:lnTo>
                    <a:pt x="310286" y="25755"/>
                  </a:lnTo>
                  <a:lnTo>
                    <a:pt x="311391" y="23774"/>
                  </a:lnTo>
                  <a:lnTo>
                    <a:pt x="312242" y="22225"/>
                  </a:lnTo>
                  <a:lnTo>
                    <a:pt x="312534" y="17805"/>
                  </a:lnTo>
                  <a:lnTo>
                    <a:pt x="312572" y="17348"/>
                  </a:lnTo>
                  <a:lnTo>
                    <a:pt x="312991" y="11023"/>
                  </a:lnTo>
                  <a:close/>
                </a:path>
                <a:path w="4958715" h="2004695">
                  <a:moveTo>
                    <a:pt x="4730483" y="1412786"/>
                  </a:moveTo>
                  <a:lnTo>
                    <a:pt x="4729442" y="1403705"/>
                  </a:lnTo>
                  <a:lnTo>
                    <a:pt x="4725797" y="1395514"/>
                  </a:lnTo>
                  <a:lnTo>
                    <a:pt x="4719548" y="1389341"/>
                  </a:lnTo>
                  <a:lnTo>
                    <a:pt x="4710671" y="1386370"/>
                  </a:lnTo>
                  <a:lnTo>
                    <a:pt x="4701400" y="1387119"/>
                  </a:lnTo>
                  <a:lnTo>
                    <a:pt x="4693463" y="1390967"/>
                  </a:lnTo>
                  <a:lnTo>
                    <a:pt x="4687519" y="1397469"/>
                  </a:lnTo>
                  <a:lnTo>
                    <a:pt x="4684242" y="1406194"/>
                  </a:lnTo>
                  <a:lnTo>
                    <a:pt x="4678642" y="1435722"/>
                  </a:lnTo>
                  <a:lnTo>
                    <a:pt x="4672355" y="1465072"/>
                  </a:lnTo>
                  <a:lnTo>
                    <a:pt x="4665497" y="1494294"/>
                  </a:lnTo>
                  <a:lnTo>
                    <a:pt x="4658169" y="1523441"/>
                  </a:lnTo>
                  <a:lnTo>
                    <a:pt x="4651159" y="1551876"/>
                  </a:lnTo>
                  <a:lnTo>
                    <a:pt x="4644352" y="1580426"/>
                  </a:lnTo>
                  <a:lnTo>
                    <a:pt x="4637202" y="1608874"/>
                  </a:lnTo>
                  <a:lnTo>
                    <a:pt x="4629315" y="1636649"/>
                  </a:lnTo>
                  <a:lnTo>
                    <a:pt x="4631868" y="1628368"/>
                  </a:lnTo>
                  <a:lnTo>
                    <a:pt x="4629328" y="1636649"/>
                  </a:lnTo>
                  <a:lnTo>
                    <a:pt x="4625810" y="1648726"/>
                  </a:lnTo>
                  <a:lnTo>
                    <a:pt x="4624438" y="1653540"/>
                  </a:lnTo>
                  <a:lnTo>
                    <a:pt x="4620793" y="1665846"/>
                  </a:lnTo>
                  <a:lnTo>
                    <a:pt x="4609274" y="1702244"/>
                  </a:lnTo>
                  <a:lnTo>
                    <a:pt x="4594733" y="1743722"/>
                  </a:lnTo>
                  <a:lnTo>
                    <a:pt x="4573016" y="1798815"/>
                  </a:lnTo>
                  <a:lnTo>
                    <a:pt x="4548848" y="1852891"/>
                  </a:lnTo>
                  <a:lnTo>
                    <a:pt x="4541926" y="1867636"/>
                  </a:lnTo>
                  <a:lnTo>
                    <a:pt x="4535030" y="1882406"/>
                  </a:lnTo>
                  <a:lnTo>
                    <a:pt x="4517377" y="1919122"/>
                  </a:lnTo>
                  <a:lnTo>
                    <a:pt x="4504067" y="1944979"/>
                  </a:lnTo>
                  <a:lnTo>
                    <a:pt x="4504067" y="1951024"/>
                  </a:lnTo>
                  <a:lnTo>
                    <a:pt x="4501908" y="1961667"/>
                  </a:lnTo>
                  <a:lnTo>
                    <a:pt x="4501845" y="1961946"/>
                  </a:lnTo>
                  <a:lnTo>
                    <a:pt x="4504067" y="1951024"/>
                  </a:lnTo>
                  <a:lnTo>
                    <a:pt x="4504067" y="1944979"/>
                  </a:lnTo>
                  <a:lnTo>
                    <a:pt x="4502442" y="1947748"/>
                  </a:lnTo>
                  <a:lnTo>
                    <a:pt x="4501769" y="1952472"/>
                  </a:lnTo>
                  <a:lnTo>
                    <a:pt x="4501591" y="1955190"/>
                  </a:lnTo>
                  <a:lnTo>
                    <a:pt x="4501197" y="1960930"/>
                  </a:lnTo>
                  <a:lnTo>
                    <a:pt x="4501083" y="1962429"/>
                  </a:lnTo>
                  <a:lnTo>
                    <a:pt x="4501591" y="1955190"/>
                  </a:lnTo>
                  <a:lnTo>
                    <a:pt x="4497717" y="1961667"/>
                  </a:lnTo>
                  <a:lnTo>
                    <a:pt x="4494555" y="1967166"/>
                  </a:lnTo>
                  <a:lnTo>
                    <a:pt x="4491304" y="1972602"/>
                  </a:lnTo>
                  <a:lnTo>
                    <a:pt x="4489081" y="1980488"/>
                  </a:lnTo>
                  <a:lnTo>
                    <a:pt x="4516577" y="2004352"/>
                  </a:lnTo>
                  <a:lnTo>
                    <a:pt x="4524387" y="2001723"/>
                  </a:lnTo>
                  <a:lnTo>
                    <a:pt x="4530407" y="1996084"/>
                  </a:lnTo>
                  <a:lnTo>
                    <a:pt x="4534852" y="1989251"/>
                  </a:lnTo>
                  <a:lnTo>
                    <a:pt x="4539056" y="1982571"/>
                  </a:lnTo>
                  <a:lnTo>
                    <a:pt x="4541659" y="1978406"/>
                  </a:lnTo>
                  <a:lnTo>
                    <a:pt x="4546511" y="1976005"/>
                  </a:lnTo>
                  <a:lnTo>
                    <a:pt x="4546892" y="1975434"/>
                  </a:lnTo>
                  <a:lnTo>
                    <a:pt x="4555363" y="1962429"/>
                  </a:lnTo>
                  <a:lnTo>
                    <a:pt x="4556341" y="1960930"/>
                  </a:lnTo>
                  <a:lnTo>
                    <a:pt x="4582807" y="1918220"/>
                  </a:lnTo>
                  <a:lnTo>
                    <a:pt x="4605553" y="1877580"/>
                  </a:lnTo>
                  <a:lnTo>
                    <a:pt x="4630712" y="1825472"/>
                  </a:lnTo>
                  <a:lnTo>
                    <a:pt x="4653572" y="1772323"/>
                  </a:lnTo>
                  <a:lnTo>
                    <a:pt x="4670768" y="1727695"/>
                  </a:lnTo>
                  <a:lnTo>
                    <a:pt x="4686287" y="1682470"/>
                  </a:lnTo>
                  <a:lnTo>
                    <a:pt x="4699749" y="1637220"/>
                  </a:lnTo>
                  <a:lnTo>
                    <a:pt x="4699800" y="1637042"/>
                  </a:lnTo>
                  <a:lnTo>
                    <a:pt x="4699914" y="1636649"/>
                  </a:lnTo>
                  <a:lnTo>
                    <a:pt x="4701959" y="1628368"/>
                  </a:lnTo>
                  <a:lnTo>
                    <a:pt x="4711408" y="1590255"/>
                  </a:lnTo>
                  <a:lnTo>
                    <a:pt x="4720514" y="1543329"/>
                  </a:lnTo>
                  <a:lnTo>
                    <a:pt x="4724933" y="1510957"/>
                  </a:lnTo>
                  <a:lnTo>
                    <a:pt x="4727765" y="1478254"/>
                  </a:lnTo>
                  <a:lnTo>
                    <a:pt x="4729480" y="1445450"/>
                  </a:lnTo>
                  <a:lnTo>
                    <a:pt x="4730483" y="1412786"/>
                  </a:lnTo>
                  <a:close/>
                </a:path>
                <a:path w="4958715" h="2004695">
                  <a:moveTo>
                    <a:pt x="4930711" y="1721637"/>
                  </a:moveTo>
                  <a:lnTo>
                    <a:pt x="4839347" y="1721637"/>
                  </a:lnTo>
                  <a:lnTo>
                    <a:pt x="4838979" y="1721637"/>
                  </a:lnTo>
                  <a:lnTo>
                    <a:pt x="4833886" y="1737766"/>
                  </a:lnTo>
                  <a:lnTo>
                    <a:pt x="4823917" y="1764588"/>
                  </a:lnTo>
                  <a:lnTo>
                    <a:pt x="4812804" y="1790979"/>
                  </a:lnTo>
                  <a:lnTo>
                    <a:pt x="4800765" y="1816989"/>
                  </a:lnTo>
                  <a:lnTo>
                    <a:pt x="4797310" y="1832533"/>
                  </a:lnTo>
                  <a:lnTo>
                    <a:pt x="4800333" y="1848408"/>
                  </a:lnTo>
                  <a:lnTo>
                    <a:pt x="4808893" y="1862112"/>
                  </a:lnTo>
                  <a:lnTo>
                    <a:pt x="4822050" y="1871103"/>
                  </a:lnTo>
                  <a:lnTo>
                    <a:pt x="4838243" y="1874202"/>
                  </a:lnTo>
                  <a:lnTo>
                    <a:pt x="4853381" y="1871306"/>
                  </a:lnTo>
                  <a:lnTo>
                    <a:pt x="4885385" y="1831022"/>
                  </a:lnTo>
                  <a:lnTo>
                    <a:pt x="4902479" y="1792820"/>
                  </a:lnTo>
                  <a:lnTo>
                    <a:pt x="4917872" y="1754695"/>
                  </a:lnTo>
                  <a:lnTo>
                    <a:pt x="4925301" y="1735963"/>
                  </a:lnTo>
                  <a:lnTo>
                    <a:pt x="4930711" y="1721637"/>
                  </a:lnTo>
                  <a:close/>
                </a:path>
                <a:path w="4958715" h="2004695">
                  <a:moveTo>
                    <a:pt x="4958473" y="1587068"/>
                  </a:moveTo>
                  <a:lnTo>
                    <a:pt x="4957165" y="1541843"/>
                  </a:lnTo>
                  <a:lnTo>
                    <a:pt x="4945088" y="1499958"/>
                  </a:lnTo>
                  <a:lnTo>
                    <a:pt x="4924628" y="1492224"/>
                  </a:lnTo>
                  <a:lnTo>
                    <a:pt x="4913300" y="1494155"/>
                  </a:lnTo>
                  <a:lnTo>
                    <a:pt x="4904283" y="1499717"/>
                  </a:lnTo>
                  <a:lnTo>
                    <a:pt x="4897640" y="1508163"/>
                  </a:lnTo>
                  <a:lnTo>
                    <a:pt x="4893437" y="1518805"/>
                  </a:lnTo>
                  <a:lnTo>
                    <a:pt x="4891075" y="1527860"/>
                  </a:lnTo>
                  <a:lnTo>
                    <a:pt x="4889563" y="1533410"/>
                  </a:lnTo>
                  <a:lnTo>
                    <a:pt x="4888077" y="1538960"/>
                  </a:lnTo>
                  <a:lnTo>
                    <a:pt x="4886058" y="1545323"/>
                  </a:lnTo>
                  <a:lnTo>
                    <a:pt x="4884166" y="1551457"/>
                  </a:lnTo>
                  <a:lnTo>
                    <a:pt x="4882235" y="1557566"/>
                  </a:lnTo>
                  <a:lnTo>
                    <a:pt x="4880254" y="1563674"/>
                  </a:lnTo>
                  <a:lnTo>
                    <a:pt x="4875555" y="1578724"/>
                  </a:lnTo>
                  <a:lnTo>
                    <a:pt x="4871212" y="1593900"/>
                  </a:lnTo>
                  <a:lnTo>
                    <a:pt x="4867503" y="1607400"/>
                  </a:lnTo>
                  <a:lnTo>
                    <a:pt x="4859109" y="1639557"/>
                  </a:lnTo>
                  <a:lnTo>
                    <a:pt x="4846383" y="1694383"/>
                  </a:lnTo>
                  <a:lnTo>
                    <a:pt x="4841011" y="1715160"/>
                  </a:lnTo>
                  <a:lnTo>
                    <a:pt x="4840516" y="1717116"/>
                  </a:lnTo>
                  <a:lnTo>
                    <a:pt x="4841164" y="1715160"/>
                  </a:lnTo>
                  <a:lnTo>
                    <a:pt x="4840617" y="1717116"/>
                  </a:lnTo>
                  <a:lnTo>
                    <a:pt x="4932413" y="1717116"/>
                  </a:lnTo>
                  <a:lnTo>
                    <a:pt x="4934699" y="1710448"/>
                  </a:lnTo>
                  <a:lnTo>
                    <a:pt x="4938966" y="1698028"/>
                  </a:lnTo>
                  <a:lnTo>
                    <a:pt x="4945532" y="1676400"/>
                  </a:lnTo>
                  <a:lnTo>
                    <a:pt x="4951184" y="1654429"/>
                  </a:lnTo>
                  <a:lnTo>
                    <a:pt x="4955413" y="1632178"/>
                  </a:lnTo>
                  <a:lnTo>
                    <a:pt x="4957762" y="1609725"/>
                  </a:lnTo>
                  <a:lnTo>
                    <a:pt x="4958473" y="1587068"/>
                  </a:lnTo>
                  <a:close/>
                </a:path>
              </a:pathLst>
            </a:custGeom>
            <a:solidFill>
              <a:srgbClr val="FFF1D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834248" y="4324502"/>
              <a:ext cx="4187825" cy="288290"/>
            </a:xfrm>
            <a:custGeom>
              <a:avLst/>
              <a:gdLst/>
              <a:ahLst/>
              <a:cxnLst/>
              <a:rect l="l" t="t" r="r" b="b"/>
              <a:pathLst>
                <a:path w="4187825" h="288289">
                  <a:moveTo>
                    <a:pt x="3296365" y="78066"/>
                  </a:moveTo>
                  <a:lnTo>
                    <a:pt x="1534633" y="78066"/>
                  </a:lnTo>
                  <a:lnTo>
                    <a:pt x="1724981" y="79688"/>
                  </a:lnTo>
                  <a:lnTo>
                    <a:pt x="1724272" y="79688"/>
                  </a:lnTo>
                  <a:lnTo>
                    <a:pt x="1777029" y="80383"/>
                  </a:lnTo>
                  <a:lnTo>
                    <a:pt x="1776474" y="80383"/>
                  </a:lnTo>
                  <a:lnTo>
                    <a:pt x="2123364" y="87528"/>
                  </a:lnTo>
                  <a:lnTo>
                    <a:pt x="2123199" y="87528"/>
                  </a:lnTo>
                  <a:lnTo>
                    <a:pt x="2414341" y="97510"/>
                  </a:lnTo>
                  <a:lnTo>
                    <a:pt x="2884378" y="121221"/>
                  </a:lnTo>
                  <a:lnTo>
                    <a:pt x="3202014" y="143729"/>
                  </a:lnTo>
                  <a:lnTo>
                    <a:pt x="3412561" y="162839"/>
                  </a:lnTo>
                  <a:lnTo>
                    <a:pt x="3570875" y="180036"/>
                  </a:lnTo>
                  <a:lnTo>
                    <a:pt x="3680414" y="193720"/>
                  </a:lnTo>
                  <a:lnTo>
                    <a:pt x="3759222" y="204828"/>
                  </a:lnTo>
                  <a:lnTo>
                    <a:pt x="3853609" y="219700"/>
                  </a:lnTo>
                  <a:lnTo>
                    <a:pt x="3902287" y="228147"/>
                  </a:lnTo>
                  <a:lnTo>
                    <a:pt x="3950843" y="237372"/>
                  </a:lnTo>
                  <a:lnTo>
                    <a:pt x="3999186" y="247594"/>
                  </a:lnTo>
                  <a:lnTo>
                    <a:pt x="4047225" y="259032"/>
                  </a:lnTo>
                  <a:lnTo>
                    <a:pt x="4094868" y="271907"/>
                  </a:lnTo>
                  <a:lnTo>
                    <a:pt x="4133004" y="283704"/>
                  </a:lnTo>
                  <a:lnTo>
                    <a:pt x="4145592" y="288010"/>
                  </a:lnTo>
                  <a:lnTo>
                    <a:pt x="4172816" y="285848"/>
                  </a:lnTo>
                  <a:lnTo>
                    <a:pt x="4187320" y="265144"/>
                  </a:lnTo>
                  <a:lnTo>
                    <a:pt x="4185681" y="238743"/>
                  </a:lnTo>
                  <a:lnTo>
                    <a:pt x="4164477" y="219494"/>
                  </a:lnTo>
                  <a:lnTo>
                    <a:pt x="4113277" y="202885"/>
                  </a:lnTo>
                  <a:lnTo>
                    <a:pt x="4061677" y="188810"/>
                  </a:lnTo>
                  <a:lnTo>
                    <a:pt x="4009027" y="176517"/>
                  </a:lnTo>
                  <a:lnTo>
                    <a:pt x="3955854" y="165624"/>
                  </a:lnTo>
                  <a:lnTo>
                    <a:pt x="3902959" y="155752"/>
                  </a:lnTo>
                  <a:lnTo>
                    <a:pt x="3855302" y="147411"/>
                  </a:lnTo>
                  <a:lnTo>
                    <a:pt x="3807554" y="139598"/>
                  </a:lnTo>
                  <a:lnTo>
                    <a:pt x="3711827" y="125371"/>
                  </a:lnTo>
                  <a:lnTo>
                    <a:pt x="3568028" y="106856"/>
                  </a:lnTo>
                  <a:lnTo>
                    <a:pt x="3365309" y="84710"/>
                  </a:lnTo>
                  <a:lnTo>
                    <a:pt x="3296365" y="78066"/>
                  </a:lnTo>
                  <a:close/>
                </a:path>
                <a:path w="4187825" h="288289">
                  <a:moveTo>
                    <a:pt x="1588861" y="0"/>
                  </a:moveTo>
                  <a:lnTo>
                    <a:pt x="1467454" y="0"/>
                  </a:lnTo>
                  <a:lnTo>
                    <a:pt x="1368897" y="579"/>
                  </a:lnTo>
                  <a:lnTo>
                    <a:pt x="1073254" y="5660"/>
                  </a:lnTo>
                  <a:lnTo>
                    <a:pt x="817406" y="14957"/>
                  </a:lnTo>
                  <a:lnTo>
                    <a:pt x="660191" y="23762"/>
                  </a:lnTo>
                  <a:lnTo>
                    <a:pt x="555493" y="31381"/>
                  </a:lnTo>
                  <a:lnTo>
                    <a:pt x="446726" y="41069"/>
                  </a:lnTo>
                  <a:lnTo>
                    <a:pt x="392403" y="46861"/>
                  </a:lnTo>
                  <a:lnTo>
                    <a:pt x="337654" y="53578"/>
                  </a:lnTo>
                  <a:lnTo>
                    <a:pt x="284114" y="61158"/>
                  </a:lnTo>
                  <a:lnTo>
                    <a:pt x="230246" y="69989"/>
                  </a:lnTo>
                  <a:lnTo>
                    <a:pt x="180888" y="79044"/>
                  </a:lnTo>
                  <a:lnTo>
                    <a:pt x="131922" y="90068"/>
                  </a:lnTo>
                  <a:lnTo>
                    <a:pt x="83752" y="105208"/>
                  </a:lnTo>
                  <a:lnTo>
                    <a:pt x="38666" y="126187"/>
                  </a:lnTo>
                  <a:lnTo>
                    <a:pt x="0" y="172046"/>
                  </a:lnTo>
                  <a:lnTo>
                    <a:pt x="10910" y="194945"/>
                  </a:lnTo>
                  <a:lnTo>
                    <a:pt x="10994" y="195122"/>
                  </a:lnTo>
                  <a:lnTo>
                    <a:pt x="11091" y="195326"/>
                  </a:lnTo>
                  <a:lnTo>
                    <a:pt x="34780" y="206784"/>
                  </a:lnTo>
                  <a:lnTo>
                    <a:pt x="58513" y="198082"/>
                  </a:lnTo>
                  <a:lnTo>
                    <a:pt x="64038" y="194154"/>
                  </a:lnTo>
                  <a:lnTo>
                    <a:pt x="64461" y="193720"/>
                  </a:lnTo>
                  <a:lnTo>
                    <a:pt x="64966" y="193495"/>
                  </a:lnTo>
                  <a:lnTo>
                    <a:pt x="65984" y="193103"/>
                  </a:lnTo>
                  <a:lnTo>
                    <a:pt x="66549" y="193103"/>
                  </a:lnTo>
                  <a:lnTo>
                    <a:pt x="69159" y="191465"/>
                  </a:lnTo>
                  <a:lnTo>
                    <a:pt x="73286" y="188810"/>
                  </a:lnTo>
                  <a:lnTo>
                    <a:pt x="82469" y="183870"/>
                  </a:lnTo>
                  <a:lnTo>
                    <a:pt x="87485" y="181775"/>
                  </a:lnTo>
                  <a:lnTo>
                    <a:pt x="90379" y="180327"/>
                  </a:lnTo>
                  <a:lnTo>
                    <a:pt x="89556" y="180327"/>
                  </a:lnTo>
                  <a:lnTo>
                    <a:pt x="90960" y="179646"/>
                  </a:lnTo>
                  <a:lnTo>
                    <a:pt x="93290" y="178724"/>
                  </a:lnTo>
                  <a:lnTo>
                    <a:pt x="93966" y="178724"/>
                  </a:lnTo>
                  <a:lnTo>
                    <a:pt x="96439" y="177774"/>
                  </a:lnTo>
                  <a:lnTo>
                    <a:pt x="149604" y="160856"/>
                  </a:lnTo>
                  <a:lnTo>
                    <a:pt x="197327" y="149745"/>
                  </a:lnTo>
                  <a:lnTo>
                    <a:pt x="258440" y="138341"/>
                  </a:lnTo>
                  <a:lnTo>
                    <a:pt x="296629" y="132359"/>
                  </a:lnTo>
                  <a:lnTo>
                    <a:pt x="327753" y="127974"/>
                  </a:lnTo>
                  <a:lnTo>
                    <a:pt x="328034" y="127974"/>
                  </a:lnTo>
                  <a:lnTo>
                    <a:pt x="387023" y="120810"/>
                  </a:lnTo>
                  <a:lnTo>
                    <a:pt x="459379" y="113373"/>
                  </a:lnTo>
                  <a:lnTo>
                    <a:pt x="529946" y="107211"/>
                  </a:lnTo>
                  <a:lnTo>
                    <a:pt x="629523" y="99962"/>
                  </a:lnTo>
                  <a:lnTo>
                    <a:pt x="779055" y="91692"/>
                  </a:lnTo>
                  <a:lnTo>
                    <a:pt x="984495" y="84033"/>
                  </a:lnTo>
                  <a:lnTo>
                    <a:pt x="1187302" y="79688"/>
                  </a:lnTo>
                  <a:lnTo>
                    <a:pt x="1184990" y="79688"/>
                  </a:lnTo>
                  <a:lnTo>
                    <a:pt x="1236819" y="79044"/>
                  </a:lnTo>
                  <a:lnTo>
                    <a:pt x="1232781" y="79044"/>
                  </a:lnTo>
                  <a:lnTo>
                    <a:pt x="3296365" y="78066"/>
                  </a:lnTo>
                  <a:lnTo>
                    <a:pt x="3004172" y="53578"/>
                  </a:lnTo>
                  <a:lnTo>
                    <a:pt x="2694454" y="33139"/>
                  </a:lnTo>
                  <a:lnTo>
                    <a:pt x="2293412" y="14581"/>
                  </a:lnTo>
                  <a:lnTo>
                    <a:pt x="2000897" y="5660"/>
                  </a:lnTo>
                  <a:lnTo>
                    <a:pt x="2001203" y="5660"/>
                  </a:lnTo>
                  <a:lnTo>
                    <a:pt x="1947045" y="4428"/>
                  </a:lnTo>
                  <a:lnTo>
                    <a:pt x="1947319" y="4428"/>
                  </a:lnTo>
                  <a:lnTo>
                    <a:pt x="1894094" y="3359"/>
                  </a:lnTo>
                  <a:lnTo>
                    <a:pt x="1894428" y="3359"/>
                  </a:lnTo>
                  <a:lnTo>
                    <a:pt x="1841990" y="2446"/>
                  </a:lnTo>
                  <a:lnTo>
                    <a:pt x="1842563" y="2446"/>
                  </a:lnTo>
                  <a:lnTo>
                    <a:pt x="1790687" y="1682"/>
                  </a:lnTo>
                  <a:lnTo>
                    <a:pt x="1791792" y="1682"/>
                  </a:lnTo>
                  <a:lnTo>
                    <a:pt x="1740106" y="1062"/>
                  </a:lnTo>
                  <a:lnTo>
                    <a:pt x="1742285" y="1062"/>
                  </a:lnTo>
                  <a:lnTo>
                    <a:pt x="1694519" y="579"/>
                  </a:lnTo>
                  <a:lnTo>
                    <a:pt x="1650465" y="227"/>
                  </a:lnTo>
                  <a:lnTo>
                    <a:pt x="1588861" y="0"/>
                  </a:lnTo>
                  <a:close/>
                </a:path>
                <a:path w="4187825" h="288289">
                  <a:moveTo>
                    <a:pt x="64112" y="194154"/>
                  </a:moveTo>
                  <a:lnTo>
                    <a:pt x="62927" y="194945"/>
                  </a:lnTo>
                  <a:lnTo>
                    <a:pt x="58513" y="198082"/>
                  </a:lnTo>
                  <a:lnTo>
                    <a:pt x="60197" y="197091"/>
                  </a:lnTo>
                  <a:lnTo>
                    <a:pt x="63334" y="195122"/>
                  </a:lnTo>
                  <a:lnTo>
                    <a:pt x="64112" y="194154"/>
                  </a:lnTo>
                  <a:close/>
                </a:path>
                <a:path w="4187825" h="288289">
                  <a:moveTo>
                    <a:pt x="63334" y="195122"/>
                  </a:moveTo>
                  <a:lnTo>
                    <a:pt x="58617" y="198082"/>
                  </a:lnTo>
                  <a:lnTo>
                    <a:pt x="61564" y="196964"/>
                  </a:lnTo>
                  <a:lnTo>
                    <a:pt x="62720" y="195884"/>
                  </a:lnTo>
                  <a:lnTo>
                    <a:pt x="63334" y="195122"/>
                  </a:lnTo>
                  <a:close/>
                </a:path>
                <a:path w="4187825" h="288289">
                  <a:moveTo>
                    <a:pt x="66549" y="193103"/>
                  </a:moveTo>
                  <a:lnTo>
                    <a:pt x="65984" y="193103"/>
                  </a:lnTo>
                  <a:lnTo>
                    <a:pt x="64966" y="193495"/>
                  </a:lnTo>
                  <a:lnTo>
                    <a:pt x="64649" y="193720"/>
                  </a:lnTo>
                  <a:lnTo>
                    <a:pt x="64112" y="194154"/>
                  </a:lnTo>
                  <a:lnTo>
                    <a:pt x="63334" y="195122"/>
                  </a:lnTo>
                  <a:lnTo>
                    <a:pt x="66549" y="193103"/>
                  </a:lnTo>
                  <a:close/>
                </a:path>
                <a:path w="4187825" h="288289">
                  <a:moveTo>
                    <a:pt x="93290" y="178724"/>
                  </a:moveTo>
                  <a:lnTo>
                    <a:pt x="90960" y="179646"/>
                  </a:lnTo>
                  <a:lnTo>
                    <a:pt x="89556" y="180327"/>
                  </a:lnTo>
                  <a:lnTo>
                    <a:pt x="92356" y="179320"/>
                  </a:lnTo>
                  <a:lnTo>
                    <a:pt x="93290" y="178724"/>
                  </a:lnTo>
                  <a:close/>
                </a:path>
                <a:path w="4187825" h="288289">
                  <a:moveTo>
                    <a:pt x="92394" y="179320"/>
                  </a:moveTo>
                  <a:lnTo>
                    <a:pt x="89556" y="180327"/>
                  </a:lnTo>
                  <a:lnTo>
                    <a:pt x="90379" y="180327"/>
                  </a:lnTo>
                  <a:lnTo>
                    <a:pt x="92394" y="179320"/>
                  </a:lnTo>
                  <a:close/>
                </a:path>
                <a:path w="4187825" h="288289">
                  <a:moveTo>
                    <a:pt x="93966" y="178724"/>
                  </a:moveTo>
                  <a:lnTo>
                    <a:pt x="93290" y="178724"/>
                  </a:lnTo>
                  <a:lnTo>
                    <a:pt x="92356" y="179320"/>
                  </a:lnTo>
                  <a:lnTo>
                    <a:pt x="93966" y="178724"/>
                  </a:lnTo>
                  <a:close/>
                </a:path>
                <a:path w="4187825" h="288289">
                  <a:moveTo>
                    <a:pt x="328034" y="127974"/>
                  </a:moveTo>
                  <a:lnTo>
                    <a:pt x="327753" y="127974"/>
                  </a:lnTo>
                  <a:lnTo>
                    <a:pt x="317624" y="129363"/>
                  </a:lnTo>
                  <a:lnTo>
                    <a:pt x="328034" y="127974"/>
                  </a:lnTo>
                  <a:close/>
                </a:path>
              </a:pathLst>
            </a:custGeom>
            <a:solidFill>
              <a:srgbClr val="FFEAB3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1308715" cy="20104100"/>
          </a:xfrm>
          <a:custGeom>
            <a:avLst/>
            <a:gdLst/>
            <a:ahLst/>
            <a:cxnLst/>
            <a:rect l="l" t="t" r="r" b="b"/>
            <a:pathLst>
              <a:path w="11308715" h="20104100">
                <a:moveTo>
                  <a:pt x="11308556" y="0"/>
                </a:moveTo>
                <a:lnTo>
                  <a:pt x="0" y="0"/>
                </a:lnTo>
                <a:lnTo>
                  <a:pt x="0" y="20104099"/>
                </a:lnTo>
                <a:lnTo>
                  <a:pt x="11308556" y="20104099"/>
                </a:lnTo>
                <a:lnTo>
                  <a:pt x="11308556" y="0"/>
                </a:lnTo>
                <a:close/>
              </a:path>
            </a:pathLst>
          </a:custGeom>
          <a:solidFill>
            <a:srgbClr val="E7553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8099"/>
            <a:ext cx="11308556" cy="2006600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8382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660"/>
              </a:spcBef>
            </a:pPr>
            <a:r>
              <a:rPr dirty="0"/>
              <a:t>Hoy</a:t>
            </a:r>
            <a:r>
              <a:rPr dirty="0" spc="-290"/>
              <a:t> </a:t>
            </a:r>
            <a:r>
              <a:rPr dirty="0" spc="-40"/>
              <a:t>nuestro</a:t>
            </a:r>
            <a:r>
              <a:rPr dirty="0" spc="-270"/>
              <a:t> </a:t>
            </a:r>
            <a:r>
              <a:rPr dirty="0" spc="-10"/>
              <a:t>chef</a:t>
            </a:r>
            <a:r>
              <a:rPr dirty="0" spc="-275"/>
              <a:t> </a:t>
            </a:r>
            <a:r>
              <a:rPr dirty="0" spc="-55"/>
              <a:t>recomienda</a:t>
            </a:r>
          </a:p>
          <a:p>
            <a:pPr algn="ctr">
              <a:lnSpc>
                <a:spcPct val="100000"/>
              </a:lnSpc>
              <a:spcBef>
                <a:spcPts val="680"/>
              </a:spcBef>
            </a:pPr>
            <a:r>
              <a:rPr dirty="0" sz="5750" spc="-55"/>
              <a:t>[Nombre</a:t>
            </a:r>
            <a:r>
              <a:rPr dirty="0" sz="5750" spc="-280"/>
              <a:t> </a:t>
            </a:r>
            <a:r>
              <a:rPr dirty="0" sz="5750"/>
              <a:t>del</a:t>
            </a:r>
            <a:r>
              <a:rPr dirty="0" sz="5750" spc="-280"/>
              <a:t> </a:t>
            </a:r>
            <a:r>
              <a:rPr dirty="0" sz="5750" spc="-10"/>
              <a:t>Plato].</a:t>
            </a:r>
            <a:endParaRPr sz="5750"/>
          </a:p>
        </p:txBody>
      </p:sp>
      <p:sp>
        <p:nvSpPr>
          <p:cNvPr id="5" name="object 5" descr=""/>
          <p:cNvSpPr txBox="1"/>
          <p:nvPr/>
        </p:nvSpPr>
        <p:spPr>
          <a:xfrm>
            <a:off x="1253693" y="10985882"/>
            <a:ext cx="8802370" cy="5791835"/>
          </a:xfrm>
          <a:prstGeom prst="rect">
            <a:avLst/>
          </a:prstGeom>
        </p:spPr>
        <p:txBody>
          <a:bodyPr wrap="square" lIns="0" tIns="127000" rIns="0" bIns="0" rtlCol="0" vert="horz">
            <a:spAutoFit/>
          </a:bodyPr>
          <a:lstStyle/>
          <a:p>
            <a:pPr marL="612140">
              <a:lnSpc>
                <a:spcPct val="100000"/>
              </a:lnSpc>
              <a:spcBef>
                <a:spcPts val="1000"/>
              </a:spcBef>
            </a:pPr>
            <a:r>
              <a:rPr dirty="0" sz="3850">
                <a:solidFill>
                  <a:srgbClr val="2F2C28"/>
                </a:solidFill>
                <a:latin typeface="Arial"/>
                <a:cs typeface="Arial"/>
              </a:rPr>
              <a:t>Un</a:t>
            </a:r>
            <a:r>
              <a:rPr dirty="0" sz="3850" spc="-13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850" spc="-30">
                <a:solidFill>
                  <a:srgbClr val="2F2C28"/>
                </a:solidFill>
                <a:latin typeface="Arial"/>
                <a:cs typeface="Arial"/>
              </a:rPr>
              <a:t>platillo</a:t>
            </a:r>
            <a:r>
              <a:rPr dirty="0" sz="3850" spc="-13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850">
                <a:solidFill>
                  <a:srgbClr val="2F2C28"/>
                </a:solidFill>
                <a:latin typeface="Arial"/>
                <a:cs typeface="Arial"/>
              </a:rPr>
              <a:t>que</a:t>
            </a:r>
            <a:r>
              <a:rPr dirty="0" sz="3850" spc="-13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850">
                <a:solidFill>
                  <a:srgbClr val="2F2C28"/>
                </a:solidFill>
                <a:latin typeface="Arial"/>
                <a:cs typeface="Arial"/>
              </a:rPr>
              <a:t>no</a:t>
            </a:r>
            <a:r>
              <a:rPr dirty="0" sz="3850" spc="-13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850">
                <a:solidFill>
                  <a:srgbClr val="2F2C28"/>
                </a:solidFill>
                <a:latin typeface="Arial"/>
                <a:cs typeface="Arial"/>
              </a:rPr>
              <a:t>te</a:t>
            </a:r>
            <a:r>
              <a:rPr dirty="0" sz="3850" spc="-13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850" spc="-10">
                <a:solidFill>
                  <a:srgbClr val="2F2C28"/>
                </a:solidFill>
                <a:latin typeface="Arial"/>
                <a:cs typeface="Arial"/>
              </a:rPr>
              <a:t>puedes</a:t>
            </a:r>
            <a:r>
              <a:rPr dirty="0" sz="3850" spc="-13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850" spc="-10">
                <a:solidFill>
                  <a:srgbClr val="2F2C28"/>
                </a:solidFill>
                <a:latin typeface="Arial"/>
                <a:cs typeface="Arial"/>
              </a:rPr>
              <a:t>perder,</a:t>
            </a:r>
            <a:endParaRPr sz="3850">
              <a:latin typeface="Arial"/>
              <a:cs typeface="Arial"/>
            </a:endParaRPr>
          </a:p>
          <a:p>
            <a:pPr marL="12700" marR="5080" indent="1196975">
              <a:lnSpc>
                <a:spcPct val="119600"/>
              </a:lnSpc>
            </a:pPr>
            <a:r>
              <a:rPr dirty="0" sz="3850" spc="-10" b="1">
                <a:solidFill>
                  <a:srgbClr val="2F2C28"/>
                </a:solidFill>
                <a:latin typeface="Arial"/>
                <a:cs typeface="Arial"/>
              </a:rPr>
              <a:t>preparado</a:t>
            </a:r>
            <a:r>
              <a:rPr dirty="0" sz="3850" spc="-150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850" b="1">
                <a:solidFill>
                  <a:srgbClr val="2F2C28"/>
                </a:solidFill>
                <a:latin typeface="Arial"/>
                <a:cs typeface="Arial"/>
              </a:rPr>
              <a:t>con</a:t>
            </a:r>
            <a:r>
              <a:rPr dirty="0" sz="3850" spc="-135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850" spc="-10" b="1">
                <a:solidFill>
                  <a:srgbClr val="2F2C28"/>
                </a:solidFill>
                <a:latin typeface="Arial"/>
                <a:cs typeface="Arial"/>
              </a:rPr>
              <a:t>ingredientes frescos</a:t>
            </a:r>
            <a:r>
              <a:rPr dirty="0" sz="3850" spc="-175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850" b="1">
                <a:solidFill>
                  <a:srgbClr val="2F2C28"/>
                </a:solidFill>
                <a:latin typeface="Arial"/>
                <a:cs typeface="Arial"/>
              </a:rPr>
              <a:t>y</a:t>
            </a:r>
            <a:r>
              <a:rPr dirty="0" sz="3850" spc="-165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850" b="1">
                <a:solidFill>
                  <a:srgbClr val="2F2C28"/>
                </a:solidFill>
                <a:latin typeface="Arial"/>
                <a:cs typeface="Arial"/>
              </a:rPr>
              <a:t>mucho</a:t>
            </a:r>
            <a:r>
              <a:rPr dirty="0" sz="3850" spc="-165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850" spc="-30" b="1">
                <a:solidFill>
                  <a:srgbClr val="2F2C28"/>
                </a:solidFill>
                <a:latin typeface="Arial"/>
                <a:cs typeface="Arial"/>
              </a:rPr>
              <a:t>amor.</a:t>
            </a:r>
            <a:r>
              <a:rPr dirty="0" sz="3850" spc="-165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850" b="1">
                <a:solidFill>
                  <a:srgbClr val="2F2C28"/>
                </a:solidFill>
                <a:latin typeface="Arial"/>
                <a:cs typeface="Arial"/>
              </a:rPr>
              <a:t>¿Lo</a:t>
            </a:r>
            <a:r>
              <a:rPr dirty="0" sz="3850" spc="-160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850" spc="-10" b="1">
                <a:solidFill>
                  <a:srgbClr val="2F2C28"/>
                </a:solidFill>
                <a:latin typeface="Arial"/>
                <a:cs typeface="Arial"/>
              </a:rPr>
              <a:t>probarás?</a:t>
            </a:r>
            <a:endParaRPr sz="3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485"/>
              </a:spcBef>
            </a:pPr>
            <a:endParaRPr sz="385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dirty="0" sz="3850">
                <a:solidFill>
                  <a:srgbClr val="2F2C28"/>
                </a:solidFill>
                <a:latin typeface="Arial"/>
                <a:cs typeface="Arial"/>
              </a:rPr>
              <a:t>Haz</a:t>
            </a:r>
            <a:r>
              <a:rPr dirty="0" sz="3850" spc="-12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850">
                <a:solidFill>
                  <a:srgbClr val="2F2C28"/>
                </a:solidFill>
                <a:latin typeface="Arial"/>
                <a:cs typeface="Arial"/>
              </a:rPr>
              <a:t>tu</a:t>
            </a:r>
            <a:r>
              <a:rPr dirty="0" sz="3850" spc="-12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850" spc="-10">
                <a:solidFill>
                  <a:srgbClr val="2F2C28"/>
                </a:solidFill>
                <a:latin typeface="Arial"/>
                <a:cs typeface="Arial"/>
              </a:rPr>
              <a:t>pedido</a:t>
            </a:r>
            <a:r>
              <a:rPr dirty="0" sz="3850" spc="-12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3850" spc="-10">
                <a:solidFill>
                  <a:srgbClr val="2F2C28"/>
                </a:solidFill>
                <a:latin typeface="Arial"/>
                <a:cs typeface="Arial"/>
              </a:rPr>
              <a:t>aquí:</a:t>
            </a:r>
            <a:endParaRPr sz="3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3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20"/>
              </a:spcBef>
            </a:pPr>
            <a:endParaRPr sz="385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dirty="0" sz="4100" spc="-30">
                <a:solidFill>
                  <a:srgbClr val="2F2C28"/>
                </a:solidFill>
                <a:latin typeface="Arial"/>
                <a:cs typeface="Arial"/>
              </a:rPr>
              <a:t>[Enlace</a:t>
            </a:r>
            <a:r>
              <a:rPr dirty="0" sz="4100" spc="-13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a</a:t>
            </a:r>
            <a:r>
              <a:rPr dirty="0" sz="4100" spc="-12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la</a:t>
            </a:r>
            <a:r>
              <a:rPr dirty="0" sz="4100" spc="-12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20">
                <a:solidFill>
                  <a:srgbClr val="2F2C28"/>
                </a:solidFill>
                <a:latin typeface="Arial"/>
                <a:cs typeface="Arial"/>
              </a:rPr>
              <a:t>tienda</a:t>
            </a:r>
            <a:r>
              <a:rPr dirty="0" sz="4100" spc="-12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en</a:t>
            </a:r>
            <a:r>
              <a:rPr dirty="0" sz="4100" spc="-12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10">
                <a:solidFill>
                  <a:srgbClr val="2F2C28"/>
                </a:solidFill>
                <a:latin typeface="Arial"/>
                <a:cs typeface="Arial"/>
              </a:rPr>
              <a:t>línea]</a:t>
            </a:r>
            <a:endParaRPr sz="4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MX-Food-DiDiTuNegocio-37CalendarioDePublicaciones-Domingo</dc:title>
  <dcterms:created xsi:type="dcterms:W3CDTF">2024-09-12T21:39:46Z</dcterms:created>
  <dcterms:modified xsi:type="dcterms:W3CDTF">2024-09-12T21:39:46Z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2024-09-12T00:00:00Z</vt:filetime>
  </property>
  <property fmtid="{D5CDD505-2E9C-101B-9397-08002B2CF9AE}" pid="3" name="Creator">
    <vt:lpwstr>Adobe Illustrator 28.6 (Windows)</vt:lpwstr>
  </property>
  <property fmtid="{D5CDD505-2E9C-101B-9397-08002B2CF9AE}" pid="4" name="CreatorVersion">
    <vt:lpwstr>21.0.0</vt:lpwstr>
  </property>
  <property fmtid="{D5CDD505-2E9C-101B-9397-08002B2CF9AE}" pid="5" name="LastSaved">
    <vt:filetime>2024-09-12T00:00:00Z</vt:filetime>
  </property>
  <property fmtid="{D5CDD505-2E9C-101B-9397-08002B2CF9AE}" pid="6" name="Producer">
    <vt:lpwstr>Adobe PDF library 17.00</vt:lpwstr>
  </property>
</Properties>
</file>