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1574800"/>
            <a:ext cx="8636000" cy="1066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3924905" y="0"/>
            <a:ext cx="7383780" cy="2666365"/>
          </a:xfrm>
          <a:custGeom>
            <a:avLst/>
            <a:gdLst/>
            <a:ahLst/>
            <a:cxnLst/>
            <a:rect l="l" t="t" r="r" b="b"/>
            <a:pathLst>
              <a:path w="7383780" h="2666365">
                <a:moveTo>
                  <a:pt x="7383649" y="761605"/>
                </a:moveTo>
                <a:lnTo>
                  <a:pt x="3452116" y="761605"/>
                </a:lnTo>
                <a:lnTo>
                  <a:pt x="3529479" y="761897"/>
                </a:lnTo>
                <a:lnTo>
                  <a:pt x="3512235" y="761897"/>
                </a:lnTo>
                <a:lnTo>
                  <a:pt x="3598570" y="762866"/>
                </a:lnTo>
                <a:lnTo>
                  <a:pt x="3751975" y="766657"/>
                </a:lnTo>
                <a:lnTo>
                  <a:pt x="3751527" y="766657"/>
                </a:lnTo>
                <a:lnTo>
                  <a:pt x="3801594" y="768527"/>
                </a:lnTo>
                <a:lnTo>
                  <a:pt x="3801295" y="768527"/>
                </a:lnTo>
                <a:lnTo>
                  <a:pt x="3849946" y="770690"/>
                </a:lnTo>
                <a:lnTo>
                  <a:pt x="3950313" y="776303"/>
                </a:lnTo>
                <a:lnTo>
                  <a:pt x="4050546" y="783588"/>
                </a:lnTo>
                <a:lnTo>
                  <a:pt x="4150625" y="792714"/>
                </a:lnTo>
                <a:lnTo>
                  <a:pt x="4200601" y="798019"/>
                </a:lnTo>
                <a:lnTo>
                  <a:pt x="4250530" y="803847"/>
                </a:lnTo>
                <a:lnTo>
                  <a:pt x="4300410" y="810220"/>
                </a:lnTo>
                <a:lnTo>
                  <a:pt x="4350240" y="817157"/>
                </a:lnTo>
                <a:lnTo>
                  <a:pt x="4400016" y="824681"/>
                </a:lnTo>
                <a:lnTo>
                  <a:pt x="4449735" y="832812"/>
                </a:lnTo>
                <a:lnTo>
                  <a:pt x="4499396" y="841572"/>
                </a:lnTo>
                <a:lnTo>
                  <a:pt x="4548996" y="850980"/>
                </a:lnTo>
                <a:lnTo>
                  <a:pt x="4598533" y="861059"/>
                </a:lnTo>
                <a:lnTo>
                  <a:pt x="4646721" y="871502"/>
                </a:lnTo>
                <a:lnTo>
                  <a:pt x="4694886" y="882550"/>
                </a:lnTo>
                <a:lnTo>
                  <a:pt x="4743001" y="894216"/>
                </a:lnTo>
                <a:lnTo>
                  <a:pt x="4791041" y="906511"/>
                </a:lnTo>
                <a:lnTo>
                  <a:pt x="4838982" y="919449"/>
                </a:lnTo>
                <a:lnTo>
                  <a:pt x="4886797" y="933042"/>
                </a:lnTo>
                <a:lnTo>
                  <a:pt x="4934462" y="947301"/>
                </a:lnTo>
                <a:lnTo>
                  <a:pt x="4981950" y="962240"/>
                </a:lnTo>
                <a:lnTo>
                  <a:pt x="5029238" y="977870"/>
                </a:lnTo>
                <a:lnTo>
                  <a:pt x="5076298" y="994205"/>
                </a:lnTo>
                <a:lnTo>
                  <a:pt x="5123107" y="1011255"/>
                </a:lnTo>
                <a:lnTo>
                  <a:pt x="5169639" y="1029035"/>
                </a:lnTo>
                <a:lnTo>
                  <a:pt x="5215868" y="1047555"/>
                </a:lnTo>
                <a:lnTo>
                  <a:pt x="5261769" y="1066828"/>
                </a:lnTo>
                <a:lnTo>
                  <a:pt x="5307317" y="1086867"/>
                </a:lnTo>
                <a:lnTo>
                  <a:pt x="5352486" y="1107684"/>
                </a:lnTo>
                <a:lnTo>
                  <a:pt x="5397252" y="1129291"/>
                </a:lnTo>
                <a:lnTo>
                  <a:pt x="5441588" y="1151701"/>
                </a:lnTo>
                <a:lnTo>
                  <a:pt x="5485470" y="1174926"/>
                </a:lnTo>
                <a:lnTo>
                  <a:pt x="5528872" y="1198978"/>
                </a:lnTo>
                <a:lnTo>
                  <a:pt x="5571768" y="1223870"/>
                </a:lnTo>
                <a:lnTo>
                  <a:pt x="5614135" y="1249613"/>
                </a:lnTo>
                <a:lnTo>
                  <a:pt x="5655945" y="1276221"/>
                </a:lnTo>
                <a:lnTo>
                  <a:pt x="5697174" y="1303706"/>
                </a:lnTo>
                <a:lnTo>
                  <a:pt x="5737797" y="1332079"/>
                </a:lnTo>
                <a:lnTo>
                  <a:pt x="5777788" y="1361354"/>
                </a:lnTo>
                <a:lnTo>
                  <a:pt x="5817122" y="1391542"/>
                </a:lnTo>
                <a:lnTo>
                  <a:pt x="5855774" y="1422656"/>
                </a:lnTo>
                <a:lnTo>
                  <a:pt x="5893718" y="1454709"/>
                </a:lnTo>
                <a:lnTo>
                  <a:pt x="5930929" y="1487712"/>
                </a:lnTo>
                <a:lnTo>
                  <a:pt x="5967381" y="1521678"/>
                </a:lnTo>
                <a:lnTo>
                  <a:pt x="6004388" y="1558155"/>
                </a:lnTo>
                <a:lnTo>
                  <a:pt x="6040001" y="1595518"/>
                </a:lnTo>
                <a:lnTo>
                  <a:pt x="6074254" y="1633753"/>
                </a:lnTo>
                <a:lnTo>
                  <a:pt x="6107182" y="1672844"/>
                </a:lnTo>
                <a:lnTo>
                  <a:pt x="6138821" y="1712775"/>
                </a:lnTo>
                <a:lnTo>
                  <a:pt x="6169204" y="1753531"/>
                </a:lnTo>
                <a:lnTo>
                  <a:pt x="6198366" y="1795097"/>
                </a:lnTo>
                <a:lnTo>
                  <a:pt x="6226343" y="1837458"/>
                </a:lnTo>
                <a:lnTo>
                  <a:pt x="6253169" y="1880597"/>
                </a:lnTo>
                <a:lnTo>
                  <a:pt x="6278880" y="1924500"/>
                </a:lnTo>
                <a:lnTo>
                  <a:pt x="6303509" y="1969150"/>
                </a:lnTo>
                <a:lnTo>
                  <a:pt x="6327092" y="2014534"/>
                </a:lnTo>
                <a:lnTo>
                  <a:pt x="6349664" y="2060634"/>
                </a:lnTo>
                <a:lnTo>
                  <a:pt x="6371259" y="2107437"/>
                </a:lnTo>
                <a:lnTo>
                  <a:pt x="6391913" y="2154926"/>
                </a:lnTo>
                <a:lnTo>
                  <a:pt x="6411001" y="2199365"/>
                </a:lnTo>
                <a:lnTo>
                  <a:pt x="6430966" y="2243810"/>
                </a:lnTo>
                <a:lnTo>
                  <a:pt x="6451997" y="2287901"/>
                </a:lnTo>
                <a:lnTo>
                  <a:pt x="6474284" y="2331275"/>
                </a:lnTo>
                <a:lnTo>
                  <a:pt x="6498018" y="2373571"/>
                </a:lnTo>
                <a:lnTo>
                  <a:pt x="6523389" y="2414427"/>
                </a:lnTo>
                <a:lnTo>
                  <a:pt x="6550588" y="2453483"/>
                </a:lnTo>
                <a:lnTo>
                  <a:pt x="6579804" y="2490376"/>
                </a:lnTo>
                <a:lnTo>
                  <a:pt x="6611227" y="2524746"/>
                </a:lnTo>
                <a:lnTo>
                  <a:pt x="6645049" y="2556230"/>
                </a:lnTo>
                <a:lnTo>
                  <a:pt x="6681460" y="2584467"/>
                </a:lnTo>
                <a:lnTo>
                  <a:pt x="6720649" y="2609097"/>
                </a:lnTo>
                <a:lnTo>
                  <a:pt x="6762807" y="2629756"/>
                </a:lnTo>
                <a:lnTo>
                  <a:pt x="6808124" y="2646085"/>
                </a:lnTo>
                <a:lnTo>
                  <a:pt x="6856790" y="2657721"/>
                </a:lnTo>
                <a:lnTo>
                  <a:pt x="6908996" y="2664303"/>
                </a:lnTo>
                <a:lnTo>
                  <a:pt x="6960232" y="2665959"/>
                </a:lnTo>
                <a:lnTo>
                  <a:pt x="7010537" y="2663585"/>
                </a:lnTo>
                <a:lnTo>
                  <a:pt x="7059940" y="2657462"/>
                </a:lnTo>
                <a:lnTo>
                  <a:pt x="7108468" y="2647871"/>
                </a:lnTo>
                <a:lnTo>
                  <a:pt x="7156146" y="2635094"/>
                </a:lnTo>
                <a:lnTo>
                  <a:pt x="7203003" y="2619413"/>
                </a:lnTo>
                <a:lnTo>
                  <a:pt x="7249065" y="2601108"/>
                </a:lnTo>
                <a:lnTo>
                  <a:pt x="7294359" y="2580461"/>
                </a:lnTo>
                <a:lnTo>
                  <a:pt x="7338912" y="2557754"/>
                </a:lnTo>
                <a:lnTo>
                  <a:pt x="7382751" y="2533268"/>
                </a:lnTo>
                <a:lnTo>
                  <a:pt x="7383649" y="2532727"/>
                </a:lnTo>
                <a:lnTo>
                  <a:pt x="7383649" y="761605"/>
                </a:lnTo>
                <a:close/>
              </a:path>
              <a:path w="7383780" h="2666365">
                <a:moveTo>
                  <a:pt x="7383649" y="0"/>
                </a:moveTo>
                <a:lnTo>
                  <a:pt x="0" y="0"/>
                </a:lnTo>
                <a:lnTo>
                  <a:pt x="4185" y="6133"/>
                </a:lnTo>
                <a:lnTo>
                  <a:pt x="33982" y="46113"/>
                </a:lnTo>
                <a:lnTo>
                  <a:pt x="65366" y="84787"/>
                </a:lnTo>
                <a:lnTo>
                  <a:pt x="98251" y="122076"/>
                </a:lnTo>
                <a:lnTo>
                  <a:pt x="132923" y="158364"/>
                </a:lnTo>
                <a:lnTo>
                  <a:pt x="168851" y="193200"/>
                </a:lnTo>
                <a:lnTo>
                  <a:pt x="205970" y="226616"/>
                </a:lnTo>
                <a:lnTo>
                  <a:pt x="244215" y="258641"/>
                </a:lnTo>
                <a:lnTo>
                  <a:pt x="283522" y="289308"/>
                </a:lnTo>
                <a:lnTo>
                  <a:pt x="323827" y="318646"/>
                </a:lnTo>
                <a:lnTo>
                  <a:pt x="365065" y="346686"/>
                </a:lnTo>
                <a:lnTo>
                  <a:pt x="407171" y="373460"/>
                </a:lnTo>
                <a:lnTo>
                  <a:pt x="450082" y="398997"/>
                </a:lnTo>
                <a:lnTo>
                  <a:pt x="493733" y="423329"/>
                </a:lnTo>
                <a:lnTo>
                  <a:pt x="538059" y="446486"/>
                </a:lnTo>
                <a:lnTo>
                  <a:pt x="582996" y="468499"/>
                </a:lnTo>
                <a:lnTo>
                  <a:pt x="628479" y="489399"/>
                </a:lnTo>
                <a:lnTo>
                  <a:pt x="674445" y="509216"/>
                </a:lnTo>
                <a:lnTo>
                  <a:pt x="720828" y="527981"/>
                </a:lnTo>
                <a:lnTo>
                  <a:pt x="767565" y="545725"/>
                </a:lnTo>
                <a:lnTo>
                  <a:pt x="814590" y="562478"/>
                </a:lnTo>
                <a:lnTo>
                  <a:pt x="861840" y="578272"/>
                </a:lnTo>
                <a:lnTo>
                  <a:pt x="909751" y="593364"/>
                </a:lnTo>
                <a:lnTo>
                  <a:pt x="957817" y="607688"/>
                </a:lnTo>
                <a:lnTo>
                  <a:pt x="1006033" y="621262"/>
                </a:lnTo>
                <a:lnTo>
                  <a:pt x="1054392" y="634105"/>
                </a:lnTo>
                <a:lnTo>
                  <a:pt x="1102890" y="646237"/>
                </a:lnTo>
                <a:lnTo>
                  <a:pt x="1151521" y="657675"/>
                </a:lnTo>
                <a:lnTo>
                  <a:pt x="1200278" y="668439"/>
                </a:lnTo>
                <a:lnTo>
                  <a:pt x="1249155" y="678548"/>
                </a:lnTo>
                <a:lnTo>
                  <a:pt x="1298149" y="688021"/>
                </a:lnTo>
                <a:lnTo>
                  <a:pt x="1347251" y="696877"/>
                </a:lnTo>
                <a:lnTo>
                  <a:pt x="1396457" y="705134"/>
                </a:lnTo>
                <a:lnTo>
                  <a:pt x="1445762" y="712812"/>
                </a:lnTo>
                <a:lnTo>
                  <a:pt x="1495158" y="719930"/>
                </a:lnTo>
                <a:lnTo>
                  <a:pt x="1544641" y="726506"/>
                </a:lnTo>
                <a:lnTo>
                  <a:pt x="1594205" y="732560"/>
                </a:lnTo>
                <a:lnTo>
                  <a:pt x="1693551" y="743176"/>
                </a:lnTo>
                <a:lnTo>
                  <a:pt x="1793152" y="751929"/>
                </a:lnTo>
                <a:lnTo>
                  <a:pt x="1892960" y="758971"/>
                </a:lnTo>
                <a:lnTo>
                  <a:pt x="1992930" y="764453"/>
                </a:lnTo>
                <a:lnTo>
                  <a:pt x="2143089" y="770084"/>
                </a:lnTo>
                <a:lnTo>
                  <a:pt x="2294963" y="773081"/>
                </a:lnTo>
                <a:lnTo>
                  <a:pt x="2393512" y="773817"/>
                </a:lnTo>
                <a:lnTo>
                  <a:pt x="2485827" y="773817"/>
                </a:lnTo>
                <a:lnTo>
                  <a:pt x="2537928" y="773547"/>
                </a:lnTo>
                <a:lnTo>
                  <a:pt x="3294597" y="762197"/>
                </a:lnTo>
                <a:lnTo>
                  <a:pt x="3293886" y="762197"/>
                </a:lnTo>
                <a:lnTo>
                  <a:pt x="3324946" y="761897"/>
                </a:lnTo>
                <a:lnTo>
                  <a:pt x="7383649" y="761605"/>
                </a:lnTo>
                <a:lnTo>
                  <a:pt x="7383649" y="0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0" y="17598524"/>
            <a:ext cx="8703945" cy="2505710"/>
          </a:xfrm>
          <a:custGeom>
            <a:avLst/>
            <a:gdLst/>
            <a:ahLst/>
            <a:cxnLst/>
            <a:rect l="l" t="t" r="r" b="b"/>
            <a:pathLst>
              <a:path w="8703945" h="2505709">
                <a:moveTo>
                  <a:pt x="0" y="0"/>
                </a:moveTo>
                <a:lnTo>
                  <a:pt x="0" y="2505575"/>
                </a:lnTo>
                <a:lnTo>
                  <a:pt x="8703612" y="2505575"/>
                </a:lnTo>
                <a:lnTo>
                  <a:pt x="8672374" y="2479504"/>
                </a:lnTo>
                <a:lnTo>
                  <a:pt x="8632851" y="2447307"/>
                </a:lnTo>
                <a:lnTo>
                  <a:pt x="8592935" y="2415615"/>
                </a:lnTo>
                <a:lnTo>
                  <a:pt x="8552613" y="2384465"/>
                </a:lnTo>
                <a:lnTo>
                  <a:pt x="8511870" y="2353888"/>
                </a:lnTo>
                <a:lnTo>
                  <a:pt x="8470693" y="2323920"/>
                </a:lnTo>
                <a:lnTo>
                  <a:pt x="8429067" y="2294595"/>
                </a:lnTo>
                <a:lnTo>
                  <a:pt x="8386978" y="2265947"/>
                </a:lnTo>
                <a:lnTo>
                  <a:pt x="8345291" y="2238596"/>
                </a:lnTo>
                <a:lnTo>
                  <a:pt x="8303017" y="2211921"/>
                </a:lnTo>
                <a:lnTo>
                  <a:pt x="5540391" y="2207372"/>
                </a:lnTo>
                <a:lnTo>
                  <a:pt x="5489000" y="2206136"/>
                </a:lnTo>
                <a:lnTo>
                  <a:pt x="5437094" y="2203538"/>
                </a:lnTo>
                <a:lnTo>
                  <a:pt x="5384574" y="2199546"/>
                </a:lnTo>
                <a:lnTo>
                  <a:pt x="5331343" y="2194127"/>
                </a:lnTo>
                <a:lnTo>
                  <a:pt x="5256246" y="2184253"/>
                </a:lnTo>
                <a:lnTo>
                  <a:pt x="5196695" y="2174720"/>
                </a:lnTo>
                <a:lnTo>
                  <a:pt x="5195233" y="2174425"/>
                </a:lnTo>
                <a:lnTo>
                  <a:pt x="5197199" y="2174425"/>
                </a:lnTo>
                <a:lnTo>
                  <a:pt x="5162897" y="2167592"/>
                </a:lnTo>
                <a:lnTo>
                  <a:pt x="5118529" y="2157964"/>
                </a:lnTo>
                <a:lnTo>
                  <a:pt x="5074336" y="2147565"/>
                </a:lnTo>
                <a:lnTo>
                  <a:pt x="5030326" y="2136380"/>
                </a:lnTo>
                <a:lnTo>
                  <a:pt x="4984097" y="2123749"/>
                </a:lnTo>
                <a:lnTo>
                  <a:pt x="4938098" y="2110315"/>
                </a:lnTo>
                <a:lnTo>
                  <a:pt x="4892332" y="2096109"/>
                </a:lnTo>
                <a:lnTo>
                  <a:pt x="4846802" y="2081161"/>
                </a:lnTo>
                <a:lnTo>
                  <a:pt x="4801511" y="2065502"/>
                </a:lnTo>
                <a:lnTo>
                  <a:pt x="4756460" y="2049163"/>
                </a:lnTo>
                <a:lnTo>
                  <a:pt x="4711655" y="2032174"/>
                </a:lnTo>
                <a:lnTo>
                  <a:pt x="4675789" y="2018058"/>
                </a:lnTo>
                <a:lnTo>
                  <a:pt x="4640079" y="2003553"/>
                </a:lnTo>
                <a:lnTo>
                  <a:pt x="4604521" y="1988672"/>
                </a:lnTo>
                <a:lnTo>
                  <a:pt x="4547841" y="1964081"/>
                </a:lnTo>
                <a:lnTo>
                  <a:pt x="4500792" y="1942857"/>
                </a:lnTo>
                <a:lnTo>
                  <a:pt x="4442109" y="1914843"/>
                </a:lnTo>
                <a:lnTo>
                  <a:pt x="4378302" y="1883177"/>
                </a:lnTo>
                <a:lnTo>
                  <a:pt x="4334174" y="1860616"/>
                </a:lnTo>
                <a:lnTo>
                  <a:pt x="4290256" y="1837650"/>
                </a:lnTo>
                <a:lnTo>
                  <a:pt x="4246538" y="1814301"/>
                </a:lnTo>
                <a:lnTo>
                  <a:pt x="4203012" y="1790594"/>
                </a:lnTo>
                <a:lnTo>
                  <a:pt x="4116500" y="1742203"/>
                </a:lnTo>
                <a:lnTo>
                  <a:pt x="4029593" y="1692041"/>
                </a:lnTo>
                <a:lnTo>
                  <a:pt x="3943301" y="1640874"/>
                </a:lnTo>
                <a:lnTo>
                  <a:pt x="3814817" y="1562567"/>
                </a:lnTo>
                <a:lnTo>
                  <a:pt x="3136663" y="1133328"/>
                </a:lnTo>
                <a:lnTo>
                  <a:pt x="3008435" y="1054586"/>
                </a:lnTo>
                <a:lnTo>
                  <a:pt x="2922359" y="1003053"/>
                </a:lnTo>
                <a:lnTo>
                  <a:pt x="2834348" y="951803"/>
                </a:lnTo>
                <a:lnTo>
                  <a:pt x="2745679" y="901790"/>
                </a:lnTo>
                <a:lnTo>
                  <a:pt x="2656366" y="853014"/>
                </a:lnTo>
                <a:lnTo>
                  <a:pt x="2566427" y="805476"/>
                </a:lnTo>
                <a:lnTo>
                  <a:pt x="2475876" y="759178"/>
                </a:lnTo>
                <a:lnTo>
                  <a:pt x="2384731" y="714122"/>
                </a:lnTo>
                <a:lnTo>
                  <a:pt x="2293006" y="670307"/>
                </a:lnTo>
                <a:lnTo>
                  <a:pt x="2200718" y="627737"/>
                </a:lnTo>
                <a:lnTo>
                  <a:pt x="2107883" y="586410"/>
                </a:lnTo>
                <a:lnTo>
                  <a:pt x="2014516" y="546330"/>
                </a:lnTo>
                <a:lnTo>
                  <a:pt x="1920634" y="507497"/>
                </a:lnTo>
                <a:lnTo>
                  <a:pt x="1826253" y="469913"/>
                </a:lnTo>
                <a:lnTo>
                  <a:pt x="1731389" y="433578"/>
                </a:lnTo>
                <a:lnTo>
                  <a:pt x="1636056" y="398494"/>
                </a:lnTo>
                <a:lnTo>
                  <a:pt x="1540273" y="364662"/>
                </a:lnTo>
                <a:lnTo>
                  <a:pt x="1444053" y="332083"/>
                </a:lnTo>
                <a:lnTo>
                  <a:pt x="1347414" y="300759"/>
                </a:lnTo>
                <a:lnTo>
                  <a:pt x="1250372" y="270691"/>
                </a:lnTo>
                <a:lnTo>
                  <a:pt x="1152941" y="241879"/>
                </a:lnTo>
                <a:lnTo>
                  <a:pt x="1055139" y="214326"/>
                </a:lnTo>
                <a:lnTo>
                  <a:pt x="956981" y="188032"/>
                </a:lnTo>
                <a:lnTo>
                  <a:pt x="858483" y="162999"/>
                </a:lnTo>
                <a:lnTo>
                  <a:pt x="759661" y="139228"/>
                </a:lnTo>
                <a:lnTo>
                  <a:pt x="660531" y="116720"/>
                </a:lnTo>
                <a:lnTo>
                  <a:pt x="511294" y="85329"/>
                </a:lnTo>
                <a:lnTo>
                  <a:pt x="361453" y="56787"/>
                </a:lnTo>
                <a:lnTo>
                  <a:pt x="211064" y="31098"/>
                </a:lnTo>
                <a:lnTo>
                  <a:pt x="60178" y="8266"/>
                </a:lnTo>
                <a:lnTo>
                  <a:pt x="0" y="0"/>
                </a:lnTo>
                <a:close/>
              </a:path>
              <a:path w="8703945" h="2505709">
                <a:moveTo>
                  <a:pt x="7314255" y="1906721"/>
                </a:moveTo>
                <a:lnTo>
                  <a:pt x="7264936" y="1907009"/>
                </a:lnTo>
                <a:lnTo>
                  <a:pt x="7215605" y="1908528"/>
                </a:lnTo>
                <a:lnTo>
                  <a:pt x="7166269" y="1911236"/>
                </a:lnTo>
                <a:lnTo>
                  <a:pt x="7116933" y="1915093"/>
                </a:lnTo>
                <a:lnTo>
                  <a:pt x="7067605" y="1920056"/>
                </a:lnTo>
                <a:lnTo>
                  <a:pt x="7018291" y="1926085"/>
                </a:lnTo>
                <a:lnTo>
                  <a:pt x="6968998" y="1933139"/>
                </a:lnTo>
                <a:lnTo>
                  <a:pt x="6919732" y="1941176"/>
                </a:lnTo>
                <a:lnTo>
                  <a:pt x="6870500" y="1950155"/>
                </a:lnTo>
                <a:lnTo>
                  <a:pt x="6821586" y="1959913"/>
                </a:lnTo>
                <a:lnTo>
                  <a:pt x="6772832" y="1970340"/>
                </a:lnTo>
                <a:lnTo>
                  <a:pt x="6724217" y="1981356"/>
                </a:lnTo>
                <a:lnTo>
                  <a:pt x="6627330" y="2004829"/>
                </a:lnTo>
                <a:lnTo>
                  <a:pt x="6241510" y="2106043"/>
                </a:lnTo>
                <a:lnTo>
                  <a:pt x="6144712" y="2129933"/>
                </a:lnTo>
                <a:lnTo>
                  <a:pt x="6096156" y="2141220"/>
                </a:lnTo>
                <a:lnTo>
                  <a:pt x="6047468" y="2151961"/>
                </a:lnTo>
                <a:lnTo>
                  <a:pt x="5995851" y="2162559"/>
                </a:lnTo>
                <a:lnTo>
                  <a:pt x="5944698" y="2172121"/>
                </a:lnTo>
                <a:lnTo>
                  <a:pt x="5893910" y="2180612"/>
                </a:lnTo>
                <a:lnTo>
                  <a:pt x="5843388" y="2188002"/>
                </a:lnTo>
                <a:lnTo>
                  <a:pt x="5793036" y="2194256"/>
                </a:lnTo>
                <a:lnTo>
                  <a:pt x="5742755" y="2199344"/>
                </a:lnTo>
                <a:lnTo>
                  <a:pt x="5692448" y="2203231"/>
                </a:lnTo>
                <a:lnTo>
                  <a:pt x="5642017" y="2205887"/>
                </a:lnTo>
                <a:lnTo>
                  <a:pt x="5587947" y="2207372"/>
                </a:lnTo>
                <a:lnTo>
                  <a:pt x="8295503" y="2207372"/>
                </a:lnTo>
                <a:lnTo>
                  <a:pt x="8260172" y="2185980"/>
                </a:lnTo>
                <a:lnTo>
                  <a:pt x="8216773" y="2160834"/>
                </a:lnTo>
                <a:lnTo>
                  <a:pt x="8172836" y="2136541"/>
                </a:lnTo>
                <a:lnTo>
                  <a:pt x="8128378" y="2113161"/>
                </a:lnTo>
                <a:lnTo>
                  <a:pt x="8083416" y="2090754"/>
                </a:lnTo>
                <a:lnTo>
                  <a:pt x="8037966" y="2069379"/>
                </a:lnTo>
                <a:lnTo>
                  <a:pt x="7992196" y="2049163"/>
                </a:lnTo>
                <a:lnTo>
                  <a:pt x="7945670" y="2029964"/>
                </a:lnTo>
                <a:lnTo>
                  <a:pt x="7898858" y="2012042"/>
                </a:lnTo>
                <a:lnTo>
                  <a:pt x="7851624" y="1995391"/>
                </a:lnTo>
                <a:lnTo>
                  <a:pt x="7803986" y="1980069"/>
                </a:lnTo>
                <a:lnTo>
                  <a:pt x="7755960" y="1966137"/>
                </a:lnTo>
                <a:lnTo>
                  <a:pt x="7707564" y="1953652"/>
                </a:lnTo>
                <a:lnTo>
                  <a:pt x="7658582" y="1942615"/>
                </a:lnTo>
                <a:lnTo>
                  <a:pt x="7609546" y="1933139"/>
                </a:lnTo>
                <a:lnTo>
                  <a:pt x="7560430" y="1925177"/>
                </a:lnTo>
                <a:lnTo>
                  <a:pt x="7511273" y="1918696"/>
                </a:lnTo>
                <a:lnTo>
                  <a:pt x="7462070" y="1913651"/>
                </a:lnTo>
                <a:lnTo>
                  <a:pt x="7412828" y="1910000"/>
                </a:lnTo>
                <a:lnTo>
                  <a:pt x="7363554" y="1907704"/>
                </a:lnTo>
                <a:lnTo>
                  <a:pt x="7314255" y="1906721"/>
                </a:lnTo>
                <a:close/>
              </a:path>
              <a:path w="8703945" h="2505709">
                <a:moveTo>
                  <a:pt x="5197199" y="2174425"/>
                </a:moveTo>
                <a:lnTo>
                  <a:pt x="5195233" y="2174425"/>
                </a:lnTo>
                <a:lnTo>
                  <a:pt x="5200865" y="2175320"/>
                </a:lnTo>
                <a:lnTo>
                  <a:pt x="5206146" y="2176239"/>
                </a:lnTo>
                <a:lnTo>
                  <a:pt x="5207425" y="2176495"/>
                </a:lnTo>
                <a:lnTo>
                  <a:pt x="5208411" y="2176658"/>
                </a:lnTo>
                <a:lnTo>
                  <a:pt x="5197199" y="2174425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160000" cy="5080000"/>
          </a:xfrm>
          <a:custGeom>
            <a:avLst/>
            <a:gdLst/>
            <a:ahLst/>
            <a:cxnLst/>
            <a:rect l="l" t="t" r="r" b="b"/>
            <a:pathLst>
              <a:path w="10160000" h="5080000">
                <a:moveTo>
                  <a:pt x="10160000" y="0"/>
                </a:moveTo>
                <a:lnTo>
                  <a:pt x="0" y="0"/>
                </a:lnTo>
                <a:lnTo>
                  <a:pt x="0" y="5080000"/>
                </a:lnTo>
                <a:lnTo>
                  <a:pt x="10160000" y="5080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6647501" y="0"/>
            <a:ext cx="3512820" cy="1452245"/>
          </a:xfrm>
          <a:custGeom>
            <a:avLst/>
            <a:gdLst/>
            <a:ahLst/>
            <a:cxnLst/>
            <a:rect l="l" t="t" r="r" b="b"/>
            <a:pathLst>
              <a:path w="3512820" h="1452245">
                <a:moveTo>
                  <a:pt x="3512497" y="501410"/>
                </a:moveTo>
                <a:lnTo>
                  <a:pt x="1850244" y="501410"/>
                </a:lnTo>
                <a:lnTo>
                  <a:pt x="1901728" y="501966"/>
                </a:lnTo>
                <a:lnTo>
                  <a:pt x="1953179" y="503076"/>
                </a:lnTo>
                <a:lnTo>
                  <a:pt x="2006368" y="504886"/>
                </a:lnTo>
                <a:lnTo>
                  <a:pt x="2005844" y="504886"/>
                </a:lnTo>
                <a:lnTo>
                  <a:pt x="2055942" y="507301"/>
                </a:lnTo>
                <a:lnTo>
                  <a:pt x="2107233" y="510589"/>
                </a:lnTo>
                <a:lnTo>
                  <a:pt x="2158450" y="514774"/>
                </a:lnTo>
                <a:lnTo>
                  <a:pt x="2209583" y="519943"/>
                </a:lnTo>
                <a:lnTo>
                  <a:pt x="2260622" y="526182"/>
                </a:lnTo>
                <a:lnTo>
                  <a:pt x="2311556" y="533577"/>
                </a:lnTo>
                <a:lnTo>
                  <a:pt x="2362375" y="542214"/>
                </a:lnTo>
                <a:lnTo>
                  <a:pt x="2413070" y="552179"/>
                </a:lnTo>
                <a:lnTo>
                  <a:pt x="2460802" y="562807"/>
                </a:lnTo>
                <a:lnTo>
                  <a:pt x="2508442" y="574619"/>
                </a:lnTo>
                <a:lnTo>
                  <a:pt x="2555896" y="587660"/>
                </a:lnTo>
                <a:lnTo>
                  <a:pt x="2603070" y="601977"/>
                </a:lnTo>
                <a:lnTo>
                  <a:pt x="2649870" y="617616"/>
                </a:lnTo>
                <a:lnTo>
                  <a:pt x="2696201" y="634622"/>
                </a:lnTo>
                <a:lnTo>
                  <a:pt x="2741970" y="653041"/>
                </a:lnTo>
                <a:lnTo>
                  <a:pt x="2787082" y="672919"/>
                </a:lnTo>
                <a:lnTo>
                  <a:pt x="2831442" y="694303"/>
                </a:lnTo>
                <a:lnTo>
                  <a:pt x="2874958" y="717238"/>
                </a:lnTo>
                <a:lnTo>
                  <a:pt x="2917534" y="741769"/>
                </a:lnTo>
                <a:lnTo>
                  <a:pt x="2959077" y="767943"/>
                </a:lnTo>
                <a:lnTo>
                  <a:pt x="2999492" y="795806"/>
                </a:lnTo>
                <a:lnTo>
                  <a:pt x="3038686" y="825404"/>
                </a:lnTo>
                <a:lnTo>
                  <a:pt x="3076563" y="856782"/>
                </a:lnTo>
                <a:lnTo>
                  <a:pt x="3113030" y="889986"/>
                </a:lnTo>
                <a:lnTo>
                  <a:pt x="3147927" y="925331"/>
                </a:lnTo>
                <a:lnTo>
                  <a:pt x="3180371" y="962247"/>
                </a:lnTo>
                <a:lnTo>
                  <a:pt x="3210482" y="1000681"/>
                </a:lnTo>
                <a:lnTo>
                  <a:pt x="3238375" y="1040581"/>
                </a:lnTo>
                <a:lnTo>
                  <a:pt x="3264168" y="1081895"/>
                </a:lnTo>
                <a:lnTo>
                  <a:pt x="3287979" y="1124571"/>
                </a:lnTo>
                <a:lnTo>
                  <a:pt x="3309925" y="1168556"/>
                </a:lnTo>
                <a:lnTo>
                  <a:pt x="3330124" y="1213798"/>
                </a:lnTo>
                <a:lnTo>
                  <a:pt x="3350091" y="1259252"/>
                </a:lnTo>
                <a:lnTo>
                  <a:pt x="3372241" y="1303979"/>
                </a:lnTo>
                <a:lnTo>
                  <a:pt x="3397350" y="1346500"/>
                </a:lnTo>
                <a:lnTo>
                  <a:pt x="3426198" y="1385337"/>
                </a:lnTo>
                <a:lnTo>
                  <a:pt x="3459563" y="1419012"/>
                </a:lnTo>
                <a:lnTo>
                  <a:pt x="3498222" y="1446045"/>
                </a:lnTo>
                <a:lnTo>
                  <a:pt x="3512497" y="1452081"/>
                </a:lnTo>
                <a:lnTo>
                  <a:pt x="3512497" y="501410"/>
                </a:lnTo>
                <a:close/>
              </a:path>
              <a:path w="3512820" h="1452245">
                <a:moveTo>
                  <a:pt x="1371816" y="507301"/>
                </a:moveTo>
                <a:lnTo>
                  <a:pt x="1248467" y="507301"/>
                </a:lnTo>
                <a:lnTo>
                  <a:pt x="1290629" y="507580"/>
                </a:lnTo>
                <a:lnTo>
                  <a:pt x="1333407" y="507580"/>
                </a:lnTo>
                <a:lnTo>
                  <a:pt x="1371816" y="507301"/>
                </a:lnTo>
                <a:close/>
              </a:path>
              <a:path w="3512820" h="1452245">
                <a:moveTo>
                  <a:pt x="3512497" y="0"/>
                </a:moveTo>
                <a:lnTo>
                  <a:pt x="0" y="0"/>
                </a:lnTo>
                <a:lnTo>
                  <a:pt x="5797" y="14514"/>
                </a:lnTo>
                <a:lnTo>
                  <a:pt x="27387" y="57523"/>
                </a:lnTo>
                <a:lnTo>
                  <a:pt x="52453" y="98667"/>
                </a:lnTo>
                <a:lnTo>
                  <a:pt x="80696" y="137679"/>
                </a:lnTo>
                <a:lnTo>
                  <a:pt x="111817" y="174290"/>
                </a:lnTo>
                <a:lnTo>
                  <a:pt x="147921" y="210662"/>
                </a:lnTo>
                <a:lnTo>
                  <a:pt x="186460" y="244127"/>
                </a:lnTo>
                <a:lnTo>
                  <a:pt x="227170" y="274811"/>
                </a:lnTo>
                <a:lnTo>
                  <a:pt x="269789" y="302840"/>
                </a:lnTo>
                <a:lnTo>
                  <a:pt x="314052" y="328341"/>
                </a:lnTo>
                <a:lnTo>
                  <a:pt x="359697" y="351439"/>
                </a:lnTo>
                <a:lnTo>
                  <a:pt x="406458" y="372260"/>
                </a:lnTo>
                <a:lnTo>
                  <a:pt x="454073" y="390931"/>
                </a:lnTo>
                <a:lnTo>
                  <a:pt x="502279" y="407577"/>
                </a:lnTo>
                <a:lnTo>
                  <a:pt x="550127" y="422261"/>
                </a:lnTo>
                <a:lnTo>
                  <a:pt x="598267" y="435486"/>
                </a:lnTo>
                <a:lnTo>
                  <a:pt x="646676" y="447322"/>
                </a:lnTo>
                <a:lnTo>
                  <a:pt x="695334" y="457843"/>
                </a:lnTo>
                <a:lnTo>
                  <a:pt x="744217" y="467119"/>
                </a:lnTo>
                <a:lnTo>
                  <a:pt x="793305" y="475223"/>
                </a:lnTo>
                <a:lnTo>
                  <a:pt x="842575" y="482226"/>
                </a:lnTo>
                <a:lnTo>
                  <a:pt x="892006" y="488200"/>
                </a:lnTo>
                <a:lnTo>
                  <a:pt x="941576" y="493218"/>
                </a:lnTo>
                <a:lnTo>
                  <a:pt x="991264" y="497350"/>
                </a:lnTo>
                <a:lnTo>
                  <a:pt x="1041046" y="500669"/>
                </a:lnTo>
                <a:lnTo>
                  <a:pt x="1090903" y="503247"/>
                </a:lnTo>
                <a:lnTo>
                  <a:pt x="1140811" y="505155"/>
                </a:lnTo>
                <a:lnTo>
                  <a:pt x="1194580" y="506566"/>
                </a:lnTo>
                <a:lnTo>
                  <a:pt x="1197150" y="506566"/>
                </a:lnTo>
                <a:lnTo>
                  <a:pt x="1243970" y="507301"/>
                </a:lnTo>
                <a:lnTo>
                  <a:pt x="1379202" y="507301"/>
                </a:lnTo>
                <a:lnTo>
                  <a:pt x="1640120" y="503076"/>
                </a:lnTo>
                <a:lnTo>
                  <a:pt x="1639490" y="503076"/>
                </a:lnTo>
                <a:lnTo>
                  <a:pt x="1783227" y="501410"/>
                </a:lnTo>
                <a:lnTo>
                  <a:pt x="3512497" y="501410"/>
                </a:lnTo>
                <a:lnTo>
                  <a:pt x="3512497" y="0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2627993" y="3900658"/>
            <a:ext cx="4734560" cy="1179830"/>
          </a:xfrm>
          <a:custGeom>
            <a:avLst/>
            <a:gdLst/>
            <a:ahLst/>
            <a:cxnLst/>
            <a:rect l="l" t="t" r="r" b="b"/>
            <a:pathLst>
              <a:path w="4734559" h="1179829">
                <a:moveTo>
                  <a:pt x="547073" y="0"/>
                </a:moveTo>
                <a:lnTo>
                  <a:pt x="496749" y="1245"/>
                </a:lnTo>
                <a:lnTo>
                  <a:pt x="446321" y="5360"/>
                </a:lnTo>
                <a:lnTo>
                  <a:pt x="396896" y="13152"/>
                </a:lnTo>
                <a:lnTo>
                  <a:pt x="348785" y="24987"/>
                </a:lnTo>
                <a:lnTo>
                  <a:pt x="302298" y="41234"/>
                </a:lnTo>
                <a:lnTo>
                  <a:pt x="257747" y="62262"/>
                </a:lnTo>
                <a:lnTo>
                  <a:pt x="215441" y="88438"/>
                </a:lnTo>
                <a:lnTo>
                  <a:pt x="175693" y="120130"/>
                </a:lnTo>
                <a:lnTo>
                  <a:pt x="141083" y="154761"/>
                </a:lnTo>
                <a:lnTo>
                  <a:pt x="110332" y="192528"/>
                </a:lnTo>
                <a:lnTo>
                  <a:pt x="83413" y="233046"/>
                </a:lnTo>
                <a:lnTo>
                  <a:pt x="60298" y="275926"/>
                </a:lnTo>
                <a:lnTo>
                  <a:pt x="40960" y="320784"/>
                </a:lnTo>
                <a:lnTo>
                  <a:pt x="25374" y="367232"/>
                </a:lnTo>
                <a:lnTo>
                  <a:pt x="13511" y="414884"/>
                </a:lnTo>
                <a:lnTo>
                  <a:pt x="5346" y="463354"/>
                </a:lnTo>
                <a:lnTo>
                  <a:pt x="851" y="512255"/>
                </a:lnTo>
                <a:lnTo>
                  <a:pt x="0" y="561202"/>
                </a:lnTo>
                <a:lnTo>
                  <a:pt x="2765" y="609806"/>
                </a:lnTo>
                <a:lnTo>
                  <a:pt x="9119" y="657683"/>
                </a:lnTo>
                <a:lnTo>
                  <a:pt x="19056" y="704705"/>
                </a:lnTo>
                <a:lnTo>
                  <a:pt x="32371" y="750619"/>
                </a:lnTo>
                <a:lnTo>
                  <a:pt x="48832" y="795404"/>
                </a:lnTo>
                <a:lnTo>
                  <a:pt x="68207" y="839035"/>
                </a:lnTo>
                <a:lnTo>
                  <a:pt x="90264" y="881489"/>
                </a:lnTo>
                <a:lnTo>
                  <a:pt x="114770" y="922743"/>
                </a:lnTo>
                <a:lnTo>
                  <a:pt x="141493" y="962773"/>
                </a:lnTo>
                <a:lnTo>
                  <a:pt x="170200" y="1001557"/>
                </a:lnTo>
                <a:lnTo>
                  <a:pt x="200660" y="1039071"/>
                </a:lnTo>
                <a:lnTo>
                  <a:pt x="232639" y="1075292"/>
                </a:lnTo>
                <a:lnTo>
                  <a:pt x="265906" y="1110196"/>
                </a:lnTo>
                <a:lnTo>
                  <a:pt x="300228" y="1143762"/>
                </a:lnTo>
                <a:lnTo>
                  <a:pt x="335372" y="1175964"/>
                </a:lnTo>
                <a:lnTo>
                  <a:pt x="339289" y="1179341"/>
                </a:lnTo>
                <a:lnTo>
                  <a:pt x="4734531" y="1179341"/>
                </a:lnTo>
                <a:lnTo>
                  <a:pt x="4681037" y="1131938"/>
                </a:lnTo>
                <a:lnTo>
                  <a:pt x="4644407" y="1101373"/>
                </a:lnTo>
                <a:lnTo>
                  <a:pt x="4607001" y="1071793"/>
                </a:lnTo>
                <a:lnTo>
                  <a:pt x="4568760" y="1043346"/>
                </a:lnTo>
                <a:lnTo>
                  <a:pt x="4529621" y="1016178"/>
                </a:lnTo>
                <a:lnTo>
                  <a:pt x="4483635" y="986880"/>
                </a:lnTo>
                <a:lnTo>
                  <a:pt x="4436114" y="959670"/>
                </a:lnTo>
                <a:lnTo>
                  <a:pt x="4387171" y="934952"/>
                </a:lnTo>
                <a:lnTo>
                  <a:pt x="4336920" y="913132"/>
                </a:lnTo>
                <a:lnTo>
                  <a:pt x="4285475" y="894615"/>
                </a:lnTo>
                <a:lnTo>
                  <a:pt x="4232949" y="879806"/>
                </a:lnTo>
                <a:lnTo>
                  <a:pt x="4180959" y="869279"/>
                </a:lnTo>
                <a:lnTo>
                  <a:pt x="4128825" y="862618"/>
                </a:lnTo>
                <a:lnTo>
                  <a:pt x="4076588" y="859566"/>
                </a:lnTo>
                <a:lnTo>
                  <a:pt x="4024289" y="859864"/>
                </a:lnTo>
                <a:lnTo>
                  <a:pt x="3971971" y="863255"/>
                </a:lnTo>
                <a:lnTo>
                  <a:pt x="3919675" y="869480"/>
                </a:lnTo>
                <a:lnTo>
                  <a:pt x="3867443" y="878282"/>
                </a:lnTo>
                <a:lnTo>
                  <a:pt x="3815690" y="889129"/>
                </a:lnTo>
                <a:lnTo>
                  <a:pt x="3764276" y="901403"/>
                </a:lnTo>
                <a:lnTo>
                  <a:pt x="3713081" y="914595"/>
                </a:lnTo>
                <a:lnTo>
                  <a:pt x="3610860" y="941707"/>
                </a:lnTo>
                <a:lnTo>
                  <a:pt x="3559592" y="954612"/>
                </a:lnTo>
                <a:lnTo>
                  <a:pt x="3508058" y="966407"/>
                </a:lnTo>
                <a:lnTo>
                  <a:pt x="3455776" y="976499"/>
                </a:lnTo>
                <a:lnTo>
                  <a:pt x="3404283" y="984022"/>
                </a:lnTo>
                <a:lnTo>
                  <a:pt x="3353037" y="988797"/>
                </a:lnTo>
                <a:lnTo>
                  <a:pt x="3301496" y="990642"/>
                </a:lnTo>
                <a:lnTo>
                  <a:pt x="3249117" y="989377"/>
                </a:lnTo>
                <a:lnTo>
                  <a:pt x="3195359" y="984822"/>
                </a:lnTo>
                <a:lnTo>
                  <a:pt x="3156027" y="979539"/>
                </a:lnTo>
                <a:lnTo>
                  <a:pt x="3135918" y="976214"/>
                </a:lnTo>
                <a:lnTo>
                  <a:pt x="3141244" y="977100"/>
                </a:lnTo>
                <a:lnTo>
                  <a:pt x="3102427" y="969026"/>
                </a:lnTo>
                <a:lnTo>
                  <a:pt x="3063914" y="959600"/>
                </a:lnTo>
                <a:lnTo>
                  <a:pt x="2993703" y="938796"/>
                </a:lnTo>
                <a:lnTo>
                  <a:pt x="2924760" y="914096"/>
                </a:lnTo>
                <a:lnTo>
                  <a:pt x="2843759" y="880136"/>
                </a:lnTo>
                <a:lnTo>
                  <a:pt x="2798560" y="858698"/>
                </a:lnTo>
                <a:lnTo>
                  <a:pt x="2731201" y="824083"/>
                </a:lnTo>
                <a:lnTo>
                  <a:pt x="2664880" y="787477"/>
                </a:lnTo>
                <a:lnTo>
                  <a:pt x="2620633" y="761878"/>
                </a:lnTo>
                <a:lnTo>
                  <a:pt x="2576743" y="735697"/>
                </a:lnTo>
                <a:lnTo>
                  <a:pt x="2533147" y="709037"/>
                </a:lnTo>
                <a:lnTo>
                  <a:pt x="2489781" y="682003"/>
                </a:lnTo>
                <a:lnTo>
                  <a:pt x="2274154" y="544852"/>
                </a:lnTo>
                <a:lnTo>
                  <a:pt x="2230823" y="517753"/>
                </a:lnTo>
                <a:lnTo>
                  <a:pt x="2187274" y="491007"/>
                </a:lnTo>
                <a:lnTo>
                  <a:pt x="2143443" y="464719"/>
                </a:lnTo>
                <a:lnTo>
                  <a:pt x="2099296" y="439072"/>
                </a:lnTo>
                <a:lnTo>
                  <a:pt x="2054771" y="414136"/>
                </a:lnTo>
                <a:lnTo>
                  <a:pt x="2009878" y="389913"/>
                </a:lnTo>
                <a:lnTo>
                  <a:pt x="1964628" y="366403"/>
                </a:lnTo>
                <a:lnTo>
                  <a:pt x="1919032" y="343608"/>
                </a:lnTo>
                <a:lnTo>
                  <a:pt x="1873099" y="321527"/>
                </a:lnTo>
                <a:lnTo>
                  <a:pt x="1826842" y="300161"/>
                </a:lnTo>
                <a:lnTo>
                  <a:pt x="1780270" y="279512"/>
                </a:lnTo>
                <a:lnTo>
                  <a:pt x="1733393" y="259581"/>
                </a:lnTo>
                <a:lnTo>
                  <a:pt x="1686223" y="240367"/>
                </a:lnTo>
                <a:lnTo>
                  <a:pt x="1638770" y="221873"/>
                </a:lnTo>
                <a:lnTo>
                  <a:pt x="1591044" y="204098"/>
                </a:lnTo>
                <a:lnTo>
                  <a:pt x="1543056" y="187043"/>
                </a:lnTo>
                <a:lnTo>
                  <a:pt x="1494816" y="170710"/>
                </a:lnTo>
                <a:lnTo>
                  <a:pt x="1446336" y="155099"/>
                </a:lnTo>
                <a:lnTo>
                  <a:pt x="1397625" y="140211"/>
                </a:lnTo>
                <a:lnTo>
                  <a:pt x="1348694" y="126046"/>
                </a:lnTo>
                <a:lnTo>
                  <a:pt x="1299555" y="112606"/>
                </a:lnTo>
                <a:lnTo>
                  <a:pt x="1250216" y="99892"/>
                </a:lnTo>
                <a:lnTo>
                  <a:pt x="1200689" y="87903"/>
                </a:lnTo>
                <a:lnTo>
                  <a:pt x="1150985" y="76642"/>
                </a:lnTo>
                <a:lnTo>
                  <a:pt x="1101113" y="66108"/>
                </a:lnTo>
                <a:lnTo>
                  <a:pt x="1051085" y="56303"/>
                </a:lnTo>
                <a:lnTo>
                  <a:pt x="1000911" y="47227"/>
                </a:lnTo>
                <a:lnTo>
                  <a:pt x="950601" y="38882"/>
                </a:lnTo>
                <a:lnTo>
                  <a:pt x="900167" y="31267"/>
                </a:lnTo>
                <a:lnTo>
                  <a:pt x="849618" y="24384"/>
                </a:lnTo>
                <a:lnTo>
                  <a:pt x="799690" y="18109"/>
                </a:lnTo>
                <a:lnTo>
                  <a:pt x="749412" y="12297"/>
                </a:lnTo>
                <a:lnTo>
                  <a:pt x="698898" y="7263"/>
                </a:lnTo>
                <a:lnTo>
                  <a:pt x="648261" y="3325"/>
                </a:lnTo>
                <a:lnTo>
                  <a:pt x="597615" y="798"/>
                </a:lnTo>
                <a:lnTo>
                  <a:pt x="547073" y="0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0" y="0"/>
            <a:ext cx="4237990" cy="5080000"/>
          </a:xfrm>
          <a:custGeom>
            <a:avLst/>
            <a:gdLst/>
            <a:ahLst/>
            <a:cxnLst/>
            <a:rect l="l" t="t" r="r" b="b"/>
            <a:pathLst>
              <a:path w="4237990" h="5080000">
                <a:moveTo>
                  <a:pt x="0" y="5080000"/>
                </a:moveTo>
                <a:lnTo>
                  <a:pt x="4237863" y="5080000"/>
                </a:lnTo>
                <a:lnTo>
                  <a:pt x="4237863" y="0"/>
                </a:lnTo>
                <a:lnTo>
                  <a:pt x="0" y="0"/>
                </a:lnTo>
                <a:lnTo>
                  <a:pt x="0" y="5080000"/>
                </a:lnTo>
                <a:close/>
              </a:path>
            </a:pathLst>
          </a:custGeom>
          <a:ln w="215722">
            <a:solidFill>
              <a:srgbClr val="CA4B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0" y="0"/>
            <a:ext cx="4233545" cy="5080000"/>
          </a:xfrm>
          <a:custGeom>
            <a:avLst/>
            <a:gdLst/>
            <a:ahLst/>
            <a:cxnLst/>
            <a:rect l="l" t="t" r="r" b="b"/>
            <a:pathLst>
              <a:path w="4233545" h="5080000">
                <a:moveTo>
                  <a:pt x="4233329" y="0"/>
                </a:moveTo>
                <a:lnTo>
                  <a:pt x="0" y="0"/>
                </a:lnTo>
                <a:lnTo>
                  <a:pt x="0" y="5080000"/>
                </a:lnTo>
                <a:lnTo>
                  <a:pt x="4233329" y="5080000"/>
                </a:lnTo>
                <a:lnTo>
                  <a:pt x="42333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94969" y="2508309"/>
            <a:ext cx="7494905" cy="1659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94969" y="2508309"/>
            <a:ext cx="7494905" cy="1659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835125" y="1048569"/>
            <a:ext cx="4723765" cy="2877820"/>
          </a:xfrm>
          <a:prstGeom prst="rect">
            <a:avLst/>
          </a:prstGeom>
        </p:spPr>
        <p:txBody>
          <a:bodyPr wrap="square" lIns="0" tIns="55879" rIns="0" bIns="0" rtlCol="0" vert="horz">
            <a:spAutoFit/>
          </a:bodyPr>
          <a:lstStyle/>
          <a:p>
            <a:pPr algn="ctr" marL="12065" marR="5080" indent="-635">
              <a:lnSpc>
                <a:spcPts val="3700"/>
              </a:lnSpc>
              <a:spcBef>
                <a:spcPts val="439"/>
              </a:spcBef>
            </a:pPr>
            <a:r>
              <a:rPr dirty="0" sz="3300" b="1">
                <a:solidFill>
                  <a:srgbClr val="2F2C28"/>
                </a:solidFill>
                <a:latin typeface="Arial"/>
                <a:cs typeface="Arial"/>
              </a:rPr>
              <a:t>¡Mira</a:t>
            </a:r>
            <a:r>
              <a:rPr dirty="0" sz="3300" spc="-9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b="1">
                <a:solidFill>
                  <a:srgbClr val="2F2C28"/>
                </a:solidFill>
                <a:latin typeface="Arial"/>
                <a:cs typeface="Arial"/>
              </a:rPr>
              <a:t>lo</a:t>
            </a:r>
            <a:r>
              <a:rPr dirty="0" sz="3300" spc="-9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b="1">
                <a:solidFill>
                  <a:srgbClr val="2F2C28"/>
                </a:solidFill>
                <a:latin typeface="Arial"/>
                <a:cs typeface="Arial"/>
              </a:rPr>
              <a:t>que</a:t>
            </a:r>
            <a:r>
              <a:rPr dirty="0" sz="3300" spc="-9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10" b="1">
                <a:solidFill>
                  <a:srgbClr val="2F2C28"/>
                </a:solidFill>
                <a:latin typeface="Arial"/>
                <a:cs typeface="Arial"/>
              </a:rPr>
              <a:t>nuestros </a:t>
            </a:r>
            <a:r>
              <a:rPr dirty="0" sz="3300" b="1">
                <a:solidFill>
                  <a:srgbClr val="2F2C28"/>
                </a:solidFill>
                <a:latin typeface="Arial"/>
                <a:cs typeface="Arial"/>
              </a:rPr>
              <a:t>clientes</a:t>
            </a:r>
            <a:r>
              <a:rPr dirty="0" sz="3300" spc="-17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b="1">
                <a:solidFill>
                  <a:srgbClr val="2F2C28"/>
                </a:solidFill>
                <a:latin typeface="Arial"/>
                <a:cs typeface="Arial"/>
              </a:rPr>
              <a:t>están</a:t>
            </a:r>
            <a:r>
              <a:rPr dirty="0" sz="3300" spc="-17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10" b="1">
                <a:solidFill>
                  <a:srgbClr val="2F2C28"/>
                </a:solidFill>
                <a:latin typeface="Arial"/>
                <a:cs typeface="Arial"/>
              </a:rPr>
              <a:t>diciendo!</a:t>
            </a:r>
            <a:endParaRPr sz="3300">
              <a:latin typeface="Arial"/>
              <a:cs typeface="Arial"/>
            </a:endParaRPr>
          </a:p>
          <a:p>
            <a:pPr algn="ctr" marL="558165" marR="551180">
              <a:lnSpc>
                <a:spcPts val="3700"/>
              </a:lnSpc>
              <a:spcBef>
                <a:spcPts val="3695"/>
              </a:spcBef>
            </a:pPr>
            <a:r>
              <a:rPr dirty="0" sz="3300" spc="-30">
                <a:solidFill>
                  <a:srgbClr val="2F2C28"/>
                </a:solidFill>
                <a:latin typeface="Arial"/>
                <a:cs typeface="Arial"/>
              </a:rPr>
              <a:t>¡Prueba</a:t>
            </a:r>
            <a:r>
              <a:rPr dirty="0" sz="3300" spc="-11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>
                <a:solidFill>
                  <a:srgbClr val="2F2C28"/>
                </a:solidFill>
                <a:latin typeface="Arial"/>
                <a:cs typeface="Arial"/>
              </a:rPr>
              <a:t>tú</a:t>
            </a:r>
            <a:r>
              <a:rPr dirty="0" sz="3300" spc="-10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35">
                <a:solidFill>
                  <a:srgbClr val="2F2C28"/>
                </a:solidFill>
                <a:latin typeface="Arial"/>
                <a:cs typeface="Arial"/>
              </a:rPr>
              <a:t>también! </a:t>
            </a:r>
            <a:r>
              <a:rPr dirty="0" sz="3300">
                <a:solidFill>
                  <a:srgbClr val="2F2C28"/>
                </a:solidFill>
                <a:latin typeface="Arial"/>
                <a:cs typeface="Arial"/>
              </a:rPr>
              <a:t>Haz</a:t>
            </a:r>
            <a:r>
              <a:rPr dirty="0" sz="3300" spc="-11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3300" spc="-10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20">
                <a:solidFill>
                  <a:srgbClr val="2F2C28"/>
                </a:solidFill>
                <a:latin typeface="Arial"/>
                <a:cs typeface="Arial"/>
              </a:rPr>
              <a:t>pedido</a:t>
            </a:r>
            <a:r>
              <a:rPr dirty="0" sz="3300" spc="-10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10">
                <a:solidFill>
                  <a:srgbClr val="2F2C28"/>
                </a:solidFill>
                <a:latin typeface="Arial"/>
                <a:cs typeface="Arial"/>
              </a:rPr>
              <a:t>aquí:</a:t>
            </a:r>
            <a:endParaRPr sz="3300">
              <a:latin typeface="Arial"/>
              <a:cs typeface="Arial"/>
            </a:endParaRPr>
          </a:p>
          <a:p>
            <a:pPr algn="ctr">
              <a:lnSpc>
                <a:spcPts val="3620"/>
              </a:lnSpc>
            </a:pPr>
            <a:r>
              <a:rPr dirty="0" sz="3300" spc="-10">
                <a:solidFill>
                  <a:srgbClr val="2F2C28"/>
                </a:solidFill>
                <a:latin typeface="Arial"/>
                <a:cs typeface="Arial"/>
              </a:rPr>
              <a:t>[Link</a:t>
            </a:r>
            <a:r>
              <a:rPr dirty="0" sz="3300" spc="-114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3300" spc="-114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3300" spc="-11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1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3300" spc="-114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3300" spc="-114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300" spc="-1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3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246546" y="4768554"/>
            <a:ext cx="8815705" cy="1526540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580"/>
              </a:spcBef>
            </a:pP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Mira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lo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que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uno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de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ellos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dijo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>
                <a:solidFill>
                  <a:srgbClr val="2F2C28"/>
                </a:solidFill>
                <a:latin typeface="Arial"/>
                <a:cs typeface="Arial"/>
              </a:rPr>
              <a:t>sobre</a:t>
            </a:r>
            <a:r>
              <a:rPr dirty="0" sz="37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700" spc="-10">
                <a:solidFill>
                  <a:srgbClr val="2F2C28"/>
                </a:solidFill>
                <a:latin typeface="Arial"/>
                <a:cs typeface="Arial"/>
              </a:rPr>
              <a:t>nuestro</a:t>
            </a:r>
            <a:endParaRPr sz="3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dirty="0" sz="5200" spc="-20">
                <a:solidFill>
                  <a:srgbClr val="2F2C28"/>
                </a:solidFill>
                <a:latin typeface="Arial"/>
                <a:cs typeface="Arial"/>
              </a:rPr>
              <a:t>[Nombre</a:t>
            </a:r>
            <a:r>
              <a:rPr dirty="0" sz="5200" spc="-2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5200">
                <a:solidFill>
                  <a:srgbClr val="2F2C28"/>
                </a:solidFill>
                <a:latin typeface="Arial"/>
                <a:cs typeface="Arial"/>
              </a:rPr>
              <a:t>del</a:t>
            </a:r>
            <a:r>
              <a:rPr dirty="0" sz="5200" spc="-2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5200" spc="-10">
                <a:solidFill>
                  <a:srgbClr val="2F2C28"/>
                </a:solidFill>
                <a:latin typeface="Arial"/>
                <a:cs typeface="Arial"/>
              </a:rPr>
              <a:t>Plato]</a:t>
            </a:r>
            <a:endParaRPr sz="5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131570" marR="5080" indent="-1119505">
              <a:lnSpc>
                <a:spcPct val="100200"/>
              </a:lnSpc>
              <a:spcBef>
                <a:spcPts val="95"/>
              </a:spcBef>
            </a:pPr>
            <a:r>
              <a:rPr dirty="0" spc="-40"/>
              <a:t>Nuestros</a:t>
            </a:r>
            <a:r>
              <a:rPr dirty="0" spc="-315"/>
              <a:t> </a:t>
            </a:r>
            <a:r>
              <a:rPr dirty="0" spc="-35"/>
              <a:t>clientes</a:t>
            </a:r>
            <a:r>
              <a:rPr dirty="0" spc="-310"/>
              <a:t> </a:t>
            </a:r>
            <a:r>
              <a:rPr dirty="0" spc="-25"/>
              <a:t>aman </a:t>
            </a:r>
            <a:r>
              <a:rPr dirty="0"/>
              <a:t>lo</a:t>
            </a:r>
            <a:r>
              <a:rPr dirty="0" spc="-125"/>
              <a:t> </a:t>
            </a:r>
            <a:r>
              <a:rPr dirty="0"/>
              <a:t>que</a:t>
            </a:r>
            <a:r>
              <a:rPr dirty="0" spc="-114"/>
              <a:t> </a:t>
            </a:r>
            <a:r>
              <a:rPr dirty="0" spc="-10"/>
              <a:t>hacemos.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1199006" y="13689705"/>
            <a:ext cx="8910955" cy="2748280"/>
          </a:xfrm>
          <a:prstGeom prst="rect">
            <a:avLst/>
          </a:prstGeom>
        </p:spPr>
        <p:txBody>
          <a:bodyPr wrap="square" lIns="0" tIns="6794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535"/>
              </a:spcBef>
            </a:pPr>
            <a:r>
              <a:rPr dirty="0" sz="4100" spc="-620">
                <a:solidFill>
                  <a:srgbClr val="2F2C28"/>
                </a:solidFill>
                <a:latin typeface="Arial"/>
                <a:cs typeface="Arial"/>
              </a:rPr>
              <a:t>¿</a:t>
            </a:r>
            <a:r>
              <a:rPr dirty="0" sz="4100" spc="-445">
                <a:solidFill>
                  <a:srgbClr val="2F2C28"/>
                </a:solidFill>
                <a:latin typeface="Arial"/>
                <a:cs typeface="Arial"/>
              </a:rPr>
              <a:t>Y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lo</a:t>
            </a:r>
            <a:r>
              <a:rPr dirty="0" sz="4100" spc="-5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probaste?</a:t>
            </a: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34"/>
              </a:spcBef>
            </a:pPr>
            <a:r>
              <a:rPr dirty="0" sz="4100" spc="-35">
                <a:solidFill>
                  <a:srgbClr val="2F2C28"/>
                </a:solidFill>
                <a:latin typeface="Arial"/>
                <a:cs typeface="Arial"/>
              </a:rPr>
              <a:t>¡Ordena</a:t>
            </a:r>
            <a:r>
              <a:rPr dirty="0" sz="410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hoy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nuestro</a:t>
            </a:r>
            <a:r>
              <a:rPr dirty="0" sz="410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menú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línea!</a:t>
            </a:r>
            <a:endParaRPr sz="4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4100">
              <a:latin typeface="Arial"/>
              <a:cs typeface="Arial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1380648" y="7057497"/>
            <a:ext cx="8623935" cy="5793740"/>
            <a:chOff x="1380648" y="7057497"/>
            <a:chExt cx="8623935" cy="5793740"/>
          </a:xfrm>
        </p:grpSpPr>
        <p:sp>
          <p:nvSpPr>
            <p:cNvPr id="6" name="object 6" descr=""/>
            <p:cNvSpPr/>
            <p:nvPr/>
          </p:nvSpPr>
          <p:spPr>
            <a:xfrm>
              <a:off x="1472074" y="7148923"/>
              <a:ext cx="8167370" cy="4972685"/>
            </a:xfrm>
            <a:custGeom>
              <a:avLst/>
              <a:gdLst/>
              <a:ahLst/>
              <a:cxnLst/>
              <a:rect l="l" t="t" r="r" b="b"/>
              <a:pathLst>
                <a:path w="8167370" h="4972684">
                  <a:moveTo>
                    <a:pt x="7853991" y="0"/>
                  </a:moveTo>
                  <a:lnTo>
                    <a:pt x="313299" y="0"/>
                  </a:lnTo>
                  <a:lnTo>
                    <a:pt x="267002" y="3396"/>
                  </a:lnTo>
                  <a:lnTo>
                    <a:pt x="222814" y="13264"/>
                  </a:lnTo>
                  <a:lnTo>
                    <a:pt x="181219" y="29118"/>
                  </a:lnTo>
                  <a:lnTo>
                    <a:pt x="142704" y="50474"/>
                  </a:lnTo>
                  <a:lnTo>
                    <a:pt x="107751" y="76846"/>
                  </a:lnTo>
                  <a:lnTo>
                    <a:pt x="76846" y="107751"/>
                  </a:lnTo>
                  <a:lnTo>
                    <a:pt x="50474" y="142704"/>
                  </a:lnTo>
                  <a:lnTo>
                    <a:pt x="29118" y="181219"/>
                  </a:lnTo>
                  <a:lnTo>
                    <a:pt x="13264" y="222814"/>
                  </a:lnTo>
                  <a:lnTo>
                    <a:pt x="3396" y="267002"/>
                  </a:lnTo>
                  <a:lnTo>
                    <a:pt x="0" y="313299"/>
                  </a:lnTo>
                  <a:lnTo>
                    <a:pt x="0" y="4658790"/>
                  </a:lnTo>
                  <a:lnTo>
                    <a:pt x="3396" y="4705087"/>
                  </a:lnTo>
                  <a:lnTo>
                    <a:pt x="13264" y="4749275"/>
                  </a:lnTo>
                  <a:lnTo>
                    <a:pt x="29118" y="4790869"/>
                  </a:lnTo>
                  <a:lnTo>
                    <a:pt x="50474" y="4829385"/>
                  </a:lnTo>
                  <a:lnTo>
                    <a:pt x="76846" y="4864337"/>
                  </a:lnTo>
                  <a:lnTo>
                    <a:pt x="107751" y="4895242"/>
                  </a:lnTo>
                  <a:lnTo>
                    <a:pt x="142704" y="4921615"/>
                  </a:lnTo>
                  <a:lnTo>
                    <a:pt x="181219" y="4942970"/>
                  </a:lnTo>
                  <a:lnTo>
                    <a:pt x="222814" y="4958824"/>
                  </a:lnTo>
                  <a:lnTo>
                    <a:pt x="267002" y="4968692"/>
                  </a:lnTo>
                  <a:lnTo>
                    <a:pt x="313299" y="4972089"/>
                  </a:lnTo>
                  <a:lnTo>
                    <a:pt x="7853991" y="4972089"/>
                  </a:lnTo>
                  <a:lnTo>
                    <a:pt x="7900288" y="4968692"/>
                  </a:lnTo>
                  <a:lnTo>
                    <a:pt x="7944476" y="4958824"/>
                  </a:lnTo>
                  <a:lnTo>
                    <a:pt x="7986070" y="4942970"/>
                  </a:lnTo>
                  <a:lnTo>
                    <a:pt x="8024586" y="4921615"/>
                  </a:lnTo>
                  <a:lnTo>
                    <a:pt x="8059538" y="4895242"/>
                  </a:lnTo>
                  <a:lnTo>
                    <a:pt x="8090443" y="4864337"/>
                  </a:lnTo>
                  <a:lnTo>
                    <a:pt x="8116816" y="4829385"/>
                  </a:lnTo>
                  <a:lnTo>
                    <a:pt x="8138171" y="4790869"/>
                  </a:lnTo>
                  <a:lnTo>
                    <a:pt x="8154025" y="4749275"/>
                  </a:lnTo>
                  <a:lnTo>
                    <a:pt x="8163893" y="4705087"/>
                  </a:lnTo>
                  <a:lnTo>
                    <a:pt x="8167290" y="4658790"/>
                  </a:lnTo>
                  <a:lnTo>
                    <a:pt x="8167290" y="313299"/>
                  </a:lnTo>
                  <a:lnTo>
                    <a:pt x="8163893" y="267002"/>
                  </a:lnTo>
                  <a:lnTo>
                    <a:pt x="8154025" y="222814"/>
                  </a:lnTo>
                  <a:lnTo>
                    <a:pt x="8138171" y="181219"/>
                  </a:lnTo>
                  <a:lnTo>
                    <a:pt x="8116816" y="142704"/>
                  </a:lnTo>
                  <a:lnTo>
                    <a:pt x="8090443" y="107751"/>
                  </a:lnTo>
                  <a:lnTo>
                    <a:pt x="8059538" y="76846"/>
                  </a:lnTo>
                  <a:lnTo>
                    <a:pt x="8024586" y="50474"/>
                  </a:lnTo>
                  <a:lnTo>
                    <a:pt x="7986070" y="29118"/>
                  </a:lnTo>
                  <a:lnTo>
                    <a:pt x="7944476" y="13264"/>
                  </a:lnTo>
                  <a:lnTo>
                    <a:pt x="7900288" y="3396"/>
                  </a:lnTo>
                  <a:lnTo>
                    <a:pt x="78539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472074" y="7148923"/>
              <a:ext cx="8167370" cy="4972685"/>
            </a:xfrm>
            <a:custGeom>
              <a:avLst/>
              <a:gdLst/>
              <a:ahLst/>
              <a:cxnLst/>
              <a:rect l="l" t="t" r="r" b="b"/>
              <a:pathLst>
                <a:path w="8167370" h="4972684">
                  <a:moveTo>
                    <a:pt x="7853991" y="4972089"/>
                  </a:moveTo>
                  <a:lnTo>
                    <a:pt x="313299" y="4972089"/>
                  </a:lnTo>
                  <a:lnTo>
                    <a:pt x="267002" y="4968692"/>
                  </a:lnTo>
                  <a:lnTo>
                    <a:pt x="222814" y="4958824"/>
                  </a:lnTo>
                  <a:lnTo>
                    <a:pt x="181219" y="4942970"/>
                  </a:lnTo>
                  <a:lnTo>
                    <a:pt x="142704" y="4921615"/>
                  </a:lnTo>
                  <a:lnTo>
                    <a:pt x="107751" y="4895242"/>
                  </a:lnTo>
                  <a:lnTo>
                    <a:pt x="76846" y="4864337"/>
                  </a:lnTo>
                  <a:lnTo>
                    <a:pt x="50474" y="4829385"/>
                  </a:lnTo>
                  <a:lnTo>
                    <a:pt x="29118" y="4790869"/>
                  </a:lnTo>
                  <a:lnTo>
                    <a:pt x="13264" y="4749275"/>
                  </a:lnTo>
                  <a:lnTo>
                    <a:pt x="3396" y="4705087"/>
                  </a:lnTo>
                  <a:lnTo>
                    <a:pt x="0" y="4658790"/>
                  </a:lnTo>
                  <a:lnTo>
                    <a:pt x="0" y="313299"/>
                  </a:lnTo>
                  <a:lnTo>
                    <a:pt x="3396" y="267002"/>
                  </a:lnTo>
                  <a:lnTo>
                    <a:pt x="13264" y="222814"/>
                  </a:lnTo>
                  <a:lnTo>
                    <a:pt x="29118" y="181219"/>
                  </a:lnTo>
                  <a:lnTo>
                    <a:pt x="50474" y="142704"/>
                  </a:lnTo>
                  <a:lnTo>
                    <a:pt x="76846" y="107751"/>
                  </a:lnTo>
                  <a:lnTo>
                    <a:pt x="107751" y="76846"/>
                  </a:lnTo>
                  <a:lnTo>
                    <a:pt x="142704" y="50474"/>
                  </a:lnTo>
                  <a:lnTo>
                    <a:pt x="181219" y="29118"/>
                  </a:lnTo>
                  <a:lnTo>
                    <a:pt x="222814" y="13264"/>
                  </a:lnTo>
                  <a:lnTo>
                    <a:pt x="267002" y="3396"/>
                  </a:lnTo>
                  <a:lnTo>
                    <a:pt x="313299" y="0"/>
                  </a:lnTo>
                  <a:lnTo>
                    <a:pt x="7853991" y="0"/>
                  </a:lnTo>
                  <a:lnTo>
                    <a:pt x="7900288" y="3396"/>
                  </a:lnTo>
                  <a:lnTo>
                    <a:pt x="7944476" y="13264"/>
                  </a:lnTo>
                  <a:lnTo>
                    <a:pt x="7986070" y="29118"/>
                  </a:lnTo>
                  <a:lnTo>
                    <a:pt x="8024586" y="50474"/>
                  </a:lnTo>
                  <a:lnTo>
                    <a:pt x="8059538" y="76846"/>
                  </a:lnTo>
                  <a:lnTo>
                    <a:pt x="8090443" y="107751"/>
                  </a:lnTo>
                  <a:lnTo>
                    <a:pt x="8116816" y="142704"/>
                  </a:lnTo>
                  <a:lnTo>
                    <a:pt x="8138171" y="181219"/>
                  </a:lnTo>
                  <a:lnTo>
                    <a:pt x="8154025" y="222814"/>
                  </a:lnTo>
                  <a:lnTo>
                    <a:pt x="8163893" y="267002"/>
                  </a:lnTo>
                  <a:lnTo>
                    <a:pt x="8167290" y="313299"/>
                  </a:lnTo>
                  <a:lnTo>
                    <a:pt x="8167290" y="4658790"/>
                  </a:lnTo>
                  <a:lnTo>
                    <a:pt x="8163893" y="4705087"/>
                  </a:lnTo>
                  <a:lnTo>
                    <a:pt x="8154025" y="4749275"/>
                  </a:lnTo>
                  <a:lnTo>
                    <a:pt x="8138171" y="4790869"/>
                  </a:lnTo>
                  <a:lnTo>
                    <a:pt x="8116816" y="4829385"/>
                  </a:lnTo>
                  <a:lnTo>
                    <a:pt x="8090443" y="4864337"/>
                  </a:lnTo>
                  <a:lnTo>
                    <a:pt x="8059538" y="4895242"/>
                  </a:lnTo>
                  <a:lnTo>
                    <a:pt x="8024586" y="4921615"/>
                  </a:lnTo>
                  <a:lnTo>
                    <a:pt x="7986070" y="4942970"/>
                  </a:lnTo>
                  <a:lnTo>
                    <a:pt x="7944476" y="4958824"/>
                  </a:lnTo>
                  <a:lnTo>
                    <a:pt x="7900288" y="4968692"/>
                  </a:lnTo>
                  <a:lnTo>
                    <a:pt x="7853991" y="4972089"/>
                  </a:lnTo>
                  <a:close/>
                </a:path>
              </a:pathLst>
            </a:custGeom>
            <a:ln w="182853">
              <a:solidFill>
                <a:srgbClr val="FF923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4660283" y="10825434"/>
              <a:ext cx="5344160" cy="2025650"/>
            </a:xfrm>
            <a:custGeom>
              <a:avLst/>
              <a:gdLst/>
              <a:ahLst/>
              <a:cxnLst/>
              <a:rect l="l" t="t" r="r" b="b"/>
              <a:pathLst>
                <a:path w="5344159" h="2025650">
                  <a:moveTo>
                    <a:pt x="3944447" y="0"/>
                  </a:moveTo>
                  <a:lnTo>
                    <a:pt x="3894326" y="10"/>
                  </a:lnTo>
                  <a:lnTo>
                    <a:pt x="3844234" y="473"/>
                  </a:lnTo>
                  <a:lnTo>
                    <a:pt x="3794191" y="1343"/>
                  </a:lnTo>
                  <a:lnTo>
                    <a:pt x="3744219" y="2573"/>
                  </a:lnTo>
                  <a:lnTo>
                    <a:pt x="3694336" y="4116"/>
                  </a:lnTo>
                  <a:lnTo>
                    <a:pt x="3644565" y="5928"/>
                  </a:lnTo>
                  <a:lnTo>
                    <a:pt x="3545436" y="10169"/>
                  </a:lnTo>
                  <a:lnTo>
                    <a:pt x="3252830" y="24509"/>
                  </a:lnTo>
                  <a:lnTo>
                    <a:pt x="3157431" y="28595"/>
                  </a:lnTo>
                  <a:lnTo>
                    <a:pt x="3110225" y="30300"/>
                  </a:lnTo>
                  <a:lnTo>
                    <a:pt x="3063373" y="31718"/>
                  </a:lnTo>
                  <a:lnTo>
                    <a:pt x="3008031" y="33013"/>
                  </a:lnTo>
                  <a:lnTo>
                    <a:pt x="2953285" y="33927"/>
                  </a:lnTo>
                  <a:lnTo>
                    <a:pt x="2899084" y="34504"/>
                  </a:lnTo>
                  <a:lnTo>
                    <a:pt x="2845380" y="34786"/>
                  </a:lnTo>
                  <a:lnTo>
                    <a:pt x="2484762" y="17350"/>
                  </a:lnTo>
                  <a:lnTo>
                    <a:pt x="2381747" y="12834"/>
                  </a:lnTo>
                  <a:lnTo>
                    <a:pt x="2278744" y="8802"/>
                  </a:lnTo>
                  <a:lnTo>
                    <a:pt x="2175756" y="5405"/>
                  </a:lnTo>
                  <a:lnTo>
                    <a:pt x="2076998" y="2825"/>
                  </a:lnTo>
                  <a:lnTo>
                    <a:pt x="2027604" y="1811"/>
                  </a:lnTo>
                  <a:lnTo>
                    <a:pt x="1978203" y="1011"/>
                  </a:lnTo>
                  <a:lnTo>
                    <a:pt x="1928796" y="447"/>
                  </a:lnTo>
                  <a:lnTo>
                    <a:pt x="1879385" y="140"/>
                  </a:lnTo>
                  <a:lnTo>
                    <a:pt x="1829973" y="115"/>
                  </a:lnTo>
                  <a:lnTo>
                    <a:pt x="1780561" y="392"/>
                  </a:lnTo>
                  <a:lnTo>
                    <a:pt x="1731150" y="993"/>
                  </a:lnTo>
                  <a:lnTo>
                    <a:pt x="1681743" y="1943"/>
                  </a:lnTo>
                  <a:lnTo>
                    <a:pt x="1632341" y="3261"/>
                  </a:lnTo>
                  <a:lnTo>
                    <a:pt x="1582947" y="4971"/>
                  </a:lnTo>
                  <a:lnTo>
                    <a:pt x="1533562" y="7096"/>
                  </a:lnTo>
                  <a:lnTo>
                    <a:pt x="1484187" y="9656"/>
                  </a:lnTo>
                  <a:lnTo>
                    <a:pt x="1434826" y="12675"/>
                  </a:lnTo>
                  <a:lnTo>
                    <a:pt x="1385479" y="16175"/>
                  </a:lnTo>
                  <a:lnTo>
                    <a:pt x="1336148" y="20178"/>
                  </a:lnTo>
                  <a:lnTo>
                    <a:pt x="1286836" y="24705"/>
                  </a:lnTo>
                  <a:lnTo>
                    <a:pt x="1237544" y="29781"/>
                  </a:lnTo>
                  <a:lnTo>
                    <a:pt x="1188743" y="33882"/>
                  </a:lnTo>
                  <a:lnTo>
                    <a:pt x="1139673" y="38507"/>
                  </a:lnTo>
                  <a:lnTo>
                    <a:pt x="1090312" y="43678"/>
                  </a:lnTo>
                  <a:lnTo>
                    <a:pt x="1040638" y="49421"/>
                  </a:lnTo>
                  <a:lnTo>
                    <a:pt x="990628" y="55759"/>
                  </a:lnTo>
                  <a:lnTo>
                    <a:pt x="940259" y="62716"/>
                  </a:lnTo>
                  <a:lnTo>
                    <a:pt x="889510" y="70318"/>
                  </a:lnTo>
                  <a:lnTo>
                    <a:pt x="838358" y="78587"/>
                  </a:lnTo>
                  <a:lnTo>
                    <a:pt x="786781" y="87548"/>
                  </a:lnTo>
                  <a:lnTo>
                    <a:pt x="734756" y="97225"/>
                  </a:lnTo>
                  <a:lnTo>
                    <a:pt x="682261" y="107643"/>
                  </a:lnTo>
                  <a:lnTo>
                    <a:pt x="629274" y="118825"/>
                  </a:lnTo>
                  <a:lnTo>
                    <a:pt x="575772" y="130795"/>
                  </a:lnTo>
                  <a:lnTo>
                    <a:pt x="521733" y="143579"/>
                  </a:lnTo>
                  <a:lnTo>
                    <a:pt x="472507" y="157914"/>
                  </a:lnTo>
                  <a:lnTo>
                    <a:pt x="425526" y="176018"/>
                  </a:lnTo>
                  <a:lnTo>
                    <a:pt x="380819" y="197700"/>
                  </a:lnTo>
                  <a:lnTo>
                    <a:pt x="338413" y="222769"/>
                  </a:lnTo>
                  <a:lnTo>
                    <a:pt x="298337" y="251036"/>
                  </a:lnTo>
                  <a:lnTo>
                    <a:pt x="260621" y="282307"/>
                  </a:lnTo>
                  <a:lnTo>
                    <a:pt x="225704" y="310847"/>
                  </a:lnTo>
                  <a:lnTo>
                    <a:pt x="192643" y="342210"/>
                  </a:lnTo>
                  <a:lnTo>
                    <a:pt x="161651" y="376565"/>
                  </a:lnTo>
                  <a:lnTo>
                    <a:pt x="132945" y="414078"/>
                  </a:lnTo>
                  <a:lnTo>
                    <a:pt x="106739" y="454916"/>
                  </a:lnTo>
                  <a:lnTo>
                    <a:pt x="83249" y="499244"/>
                  </a:lnTo>
                  <a:lnTo>
                    <a:pt x="62690" y="547230"/>
                  </a:lnTo>
                  <a:lnTo>
                    <a:pt x="45277" y="599040"/>
                  </a:lnTo>
                  <a:lnTo>
                    <a:pt x="31225" y="654840"/>
                  </a:lnTo>
                  <a:lnTo>
                    <a:pt x="21445" y="706500"/>
                  </a:lnTo>
                  <a:lnTo>
                    <a:pt x="7149" y="804736"/>
                  </a:lnTo>
                  <a:lnTo>
                    <a:pt x="2809" y="850612"/>
                  </a:lnTo>
                  <a:lnTo>
                    <a:pt x="555" y="896869"/>
                  </a:lnTo>
                  <a:lnTo>
                    <a:pt x="0" y="996104"/>
                  </a:lnTo>
                  <a:lnTo>
                    <a:pt x="1009" y="1048969"/>
                  </a:lnTo>
                  <a:lnTo>
                    <a:pt x="3308" y="1101816"/>
                  </a:lnTo>
                  <a:lnTo>
                    <a:pt x="6831" y="1154479"/>
                  </a:lnTo>
                  <a:lnTo>
                    <a:pt x="11513" y="1206794"/>
                  </a:lnTo>
                  <a:lnTo>
                    <a:pt x="17288" y="1258593"/>
                  </a:lnTo>
                  <a:lnTo>
                    <a:pt x="24091" y="1309712"/>
                  </a:lnTo>
                  <a:lnTo>
                    <a:pt x="31856" y="1359985"/>
                  </a:lnTo>
                  <a:lnTo>
                    <a:pt x="40517" y="1409246"/>
                  </a:lnTo>
                  <a:lnTo>
                    <a:pt x="50009" y="1457329"/>
                  </a:lnTo>
                  <a:lnTo>
                    <a:pt x="64764" y="1517019"/>
                  </a:lnTo>
                  <a:lnTo>
                    <a:pt x="82535" y="1569611"/>
                  </a:lnTo>
                  <a:lnTo>
                    <a:pt x="103251" y="1615763"/>
                  </a:lnTo>
                  <a:lnTo>
                    <a:pt x="126837" y="1656131"/>
                  </a:lnTo>
                  <a:lnTo>
                    <a:pt x="153220" y="1691372"/>
                  </a:lnTo>
                  <a:lnTo>
                    <a:pt x="182326" y="1722142"/>
                  </a:lnTo>
                  <a:lnTo>
                    <a:pt x="214081" y="1749099"/>
                  </a:lnTo>
                  <a:lnTo>
                    <a:pt x="248413" y="1772899"/>
                  </a:lnTo>
                  <a:lnTo>
                    <a:pt x="285248" y="1794198"/>
                  </a:lnTo>
                  <a:lnTo>
                    <a:pt x="330416" y="1817360"/>
                  </a:lnTo>
                  <a:lnTo>
                    <a:pt x="376024" y="1839005"/>
                  </a:lnTo>
                  <a:lnTo>
                    <a:pt x="422051" y="1859181"/>
                  </a:lnTo>
                  <a:lnTo>
                    <a:pt x="468477" y="1877933"/>
                  </a:lnTo>
                  <a:lnTo>
                    <a:pt x="515281" y="1895308"/>
                  </a:lnTo>
                  <a:lnTo>
                    <a:pt x="562444" y="1911351"/>
                  </a:lnTo>
                  <a:lnTo>
                    <a:pt x="609944" y="1926110"/>
                  </a:lnTo>
                  <a:lnTo>
                    <a:pt x="657761" y="1939630"/>
                  </a:lnTo>
                  <a:lnTo>
                    <a:pt x="705875" y="1951957"/>
                  </a:lnTo>
                  <a:lnTo>
                    <a:pt x="754266" y="1963138"/>
                  </a:lnTo>
                  <a:lnTo>
                    <a:pt x="802913" y="1973220"/>
                  </a:lnTo>
                  <a:lnTo>
                    <a:pt x="851796" y="1982248"/>
                  </a:lnTo>
                  <a:lnTo>
                    <a:pt x="900894" y="1990268"/>
                  </a:lnTo>
                  <a:lnTo>
                    <a:pt x="950187" y="1997327"/>
                  </a:lnTo>
                  <a:lnTo>
                    <a:pt x="999654" y="2003471"/>
                  </a:lnTo>
                  <a:lnTo>
                    <a:pt x="1049276" y="2008746"/>
                  </a:lnTo>
                  <a:lnTo>
                    <a:pt x="1099032" y="2013199"/>
                  </a:lnTo>
                  <a:lnTo>
                    <a:pt x="1148901" y="2016875"/>
                  </a:lnTo>
                  <a:lnTo>
                    <a:pt x="1198863" y="2019821"/>
                  </a:lnTo>
                  <a:lnTo>
                    <a:pt x="1248898" y="2022084"/>
                  </a:lnTo>
                  <a:lnTo>
                    <a:pt x="1298986" y="2023709"/>
                  </a:lnTo>
                  <a:lnTo>
                    <a:pt x="1349105" y="2024742"/>
                  </a:lnTo>
                  <a:lnTo>
                    <a:pt x="1399235" y="2025230"/>
                  </a:lnTo>
                  <a:lnTo>
                    <a:pt x="1449357" y="2025220"/>
                  </a:lnTo>
                  <a:lnTo>
                    <a:pt x="1499450" y="2024757"/>
                  </a:lnTo>
                  <a:lnTo>
                    <a:pt x="1549493" y="2023887"/>
                  </a:lnTo>
                  <a:lnTo>
                    <a:pt x="1599465" y="2022657"/>
                  </a:lnTo>
                  <a:lnTo>
                    <a:pt x="1649348" y="2021113"/>
                  </a:lnTo>
                  <a:lnTo>
                    <a:pt x="1699120" y="2019302"/>
                  </a:lnTo>
                  <a:lnTo>
                    <a:pt x="1798249" y="2015061"/>
                  </a:lnTo>
                  <a:lnTo>
                    <a:pt x="2090859" y="2000721"/>
                  </a:lnTo>
                  <a:lnTo>
                    <a:pt x="2186259" y="1996634"/>
                  </a:lnTo>
                  <a:lnTo>
                    <a:pt x="2233466" y="1994930"/>
                  </a:lnTo>
                  <a:lnTo>
                    <a:pt x="2280318" y="1993512"/>
                  </a:lnTo>
                  <a:lnTo>
                    <a:pt x="2335651" y="1992215"/>
                  </a:lnTo>
                  <a:lnTo>
                    <a:pt x="2390387" y="1991298"/>
                  </a:lnTo>
                  <a:lnTo>
                    <a:pt x="2444580" y="1990721"/>
                  </a:lnTo>
                  <a:lnTo>
                    <a:pt x="2498280" y="1990444"/>
                  </a:lnTo>
                  <a:lnTo>
                    <a:pt x="2858914" y="2007880"/>
                  </a:lnTo>
                  <a:lnTo>
                    <a:pt x="2961932" y="2012396"/>
                  </a:lnTo>
                  <a:lnTo>
                    <a:pt x="3064936" y="2016428"/>
                  </a:lnTo>
                  <a:lnTo>
                    <a:pt x="3167925" y="2019825"/>
                  </a:lnTo>
                  <a:lnTo>
                    <a:pt x="3266693" y="2022405"/>
                  </a:lnTo>
                  <a:lnTo>
                    <a:pt x="3316091" y="2023419"/>
                  </a:lnTo>
                  <a:lnTo>
                    <a:pt x="3365497" y="2024219"/>
                  </a:lnTo>
                  <a:lnTo>
                    <a:pt x="3414908" y="2024783"/>
                  </a:lnTo>
                  <a:lnTo>
                    <a:pt x="3464322" y="2025090"/>
                  </a:lnTo>
                  <a:lnTo>
                    <a:pt x="3513739" y="2025115"/>
                  </a:lnTo>
                  <a:lnTo>
                    <a:pt x="3563155" y="2024838"/>
                  </a:lnTo>
                  <a:lnTo>
                    <a:pt x="3612570" y="2024236"/>
                  </a:lnTo>
                  <a:lnTo>
                    <a:pt x="3661981" y="2023287"/>
                  </a:lnTo>
                  <a:lnTo>
                    <a:pt x="3711386" y="2021969"/>
                  </a:lnTo>
                  <a:lnTo>
                    <a:pt x="3760784" y="2020259"/>
                  </a:lnTo>
                  <a:lnTo>
                    <a:pt x="3810173" y="2018134"/>
                  </a:lnTo>
                  <a:lnTo>
                    <a:pt x="3859550" y="2015574"/>
                  </a:lnTo>
                  <a:lnTo>
                    <a:pt x="3908915" y="2012555"/>
                  </a:lnTo>
                  <a:lnTo>
                    <a:pt x="3958266" y="2009055"/>
                  </a:lnTo>
                  <a:lnTo>
                    <a:pt x="4007599" y="2005052"/>
                  </a:lnTo>
                  <a:lnTo>
                    <a:pt x="4056915" y="2000524"/>
                  </a:lnTo>
                  <a:lnTo>
                    <a:pt x="4106210" y="1995449"/>
                  </a:lnTo>
                  <a:lnTo>
                    <a:pt x="4155007" y="1991345"/>
                  </a:lnTo>
                  <a:lnTo>
                    <a:pt x="4204072" y="1986719"/>
                  </a:lnTo>
                  <a:lnTo>
                    <a:pt x="4253428" y="1981546"/>
                  </a:lnTo>
                  <a:lnTo>
                    <a:pt x="4303098" y="1975803"/>
                  </a:lnTo>
                  <a:lnTo>
                    <a:pt x="4353104" y="1969464"/>
                  </a:lnTo>
                  <a:lnTo>
                    <a:pt x="4403468" y="1962506"/>
                  </a:lnTo>
                  <a:lnTo>
                    <a:pt x="4454213" y="1954904"/>
                  </a:lnTo>
                  <a:lnTo>
                    <a:pt x="4505360" y="1946635"/>
                  </a:lnTo>
                  <a:lnTo>
                    <a:pt x="4556933" y="1937675"/>
                  </a:lnTo>
                  <a:lnTo>
                    <a:pt x="4608954" y="1927998"/>
                  </a:lnTo>
                  <a:lnTo>
                    <a:pt x="4661444" y="1917582"/>
                  </a:lnTo>
                  <a:lnTo>
                    <a:pt x="4714427" y="1906401"/>
                  </a:lnTo>
                  <a:lnTo>
                    <a:pt x="4767924" y="1894433"/>
                  </a:lnTo>
                  <a:lnTo>
                    <a:pt x="4821958" y="1881651"/>
                  </a:lnTo>
                  <a:lnTo>
                    <a:pt x="4871184" y="1867316"/>
                  </a:lnTo>
                  <a:lnTo>
                    <a:pt x="4918165" y="1849212"/>
                  </a:lnTo>
                  <a:lnTo>
                    <a:pt x="4962872" y="1827530"/>
                  </a:lnTo>
                  <a:lnTo>
                    <a:pt x="5005276" y="1802460"/>
                  </a:lnTo>
                  <a:lnTo>
                    <a:pt x="5045348" y="1774194"/>
                  </a:lnTo>
                  <a:lnTo>
                    <a:pt x="5083060" y="1742923"/>
                  </a:lnTo>
                  <a:lnTo>
                    <a:pt x="5117980" y="1714383"/>
                  </a:lnTo>
                  <a:lnTo>
                    <a:pt x="5151044" y="1683019"/>
                  </a:lnTo>
                  <a:lnTo>
                    <a:pt x="5182037" y="1648664"/>
                  </a:lnTo>
                  <a:lnTo>
                    <a:pt x="5210744" y="1611151"/>
                  </a:lnTo>
                  <a:lnTo>
                    <a:pt x="5236951" y="1570312"/>
                  </a:lnTo>
                  <a:lnTo>
                    <a:pt x="5260442" y="1525983"/>
                  </a:lnTo>
                  <a:lnTo>
                    <a:pt x="5281001" y="1477995"/>
                  </a:lnTo>
                  <a:lnTo>
                    <a:pt x="5298415" y="1426183"/>
                  </a:lnTo>
                  <a:lnTo>
                    <a:pt x="5312467" y="1370379"/>
                  </a:lnTo>
                  <a:lnTo>
                    <a:pt x="5322243" y="1318737"/>
                  </a:lnTo>
                  <a:lnTo>
                    <a:pt x="5336538" y="1220496"/>
                  </a:lnTo>
                  <a:lnTo>
                    <a:pt x="5340878" y="1174624"/>
                  </a:lnTo>
                  <a:lnTo>
                    <a:pt x="5343135" y="1128374"/>
                  </a:lnTo>
                  <a:lnTo>
                    <a:pt x="5343346" y="1081864"/>
                  </a:lnTo>
                  <a:lnTo>
                    <a:pt x="5343689" y="1029147"/>
                  </a:lnTo>
                  <a:lnTo>
                    <a:pt x="5342678" y="976281"/>
                  </a:lnTo>
                  <a:lnTo>
                    <a:pt x="5340377" y="923433"/>
                  </a:lnTo>
                  <a:lnTo>
                    <a:pt x="5336853" y="870767"/>
                  </a:lnTo>
                  <a:lnTo>
                    <a:pt x="5332170" y="818451"/>
                  </a:lnTo>
                  <a:lnTo>
                    <a:pt x="5326396" y="766649"/>
                  </a:lnTo>
                  <a:lnTo>
                    <a:pt x="5319594" y="715527"/>
                  </a:lnTo>
                  <a:lnTo>
                    <a:pt x="5311830" y="665251"/>
                  </a:lnTo>
                  <a:lnTo>
                    <a:pt x="5303171" y="615987"/>
                  </a:lnTo>
                  <a:lnTo>
                    <a:pt x="5293682" y="567901"/>
                  </a:lnTo>
                  <a:lnTo>
                    <a:pt x="5278927" y="508211"/>
                  </a:lnTo>
                  <a:lnTo>
                    <a:pt x="5261155" y="455619"/>
                  </a:lnTo>
                  <a:lnTo>
                    <a:pt x="5240438" y="409467"/>
                  </a:lnTo>
                  <a:lnTo>
                    <a:pt x="5216850" y="369099"/>
                  </a:lnTo>
                  <a:lnTo>
                    <a:pt x="5190466" y="333858"/>
                  </a:lnTo>
                  <a:lnTo>
                    <a:pt x="5161358" y="303087"/>
                  </a:lnTo>
                  <a:lnTo>
                    <a:pt x="5129601" y="276131"/>
                  </a:lnTo>
                  <a:lnTo>
                    <a:pt x="5095268" y="252331"/>
                  </a:lnTo>
                  <a:lnTo>
                    <a:pt x="5058433" y="231031"/>
                  </a:lnTo>
                  <a:lnTo>
                    <a:pt x="5013265" y="207870"/>
                  </a:lnTo>
                  <a:lnTo>
                    <a:pt x="4967657" y="186225"/>
                  </a:lnTo>
                  <a:lnTo>
                    <a:pt x="4921630" y="166049"/>
                  </a:lnTo>
                  <a:lnTo>
                    <a:pt x="4875204" y="147297"/>
                  </a:lnTo>
                  <a:lnTo>
                    <a:pt x="4828400" y="129922"/>
                  </a:lnTo>
                  <a:lnTo>
                    <a:pt x="4781237" y="113879"/>
                  </a:lnTo>
                  <a:lnTo>
                    <a:pt x="4733737" y="99120"/>
                  </a:lnTo>
                  <a:lnTo>
                    <a:pt x="4685920" y="85600"/>
                  </a:lnTo>
                  <a:lnTo>
                    <a:pt x="4637806" y="73273"/>
                  </a:lnTo>
                  <a:lnTo>
                    <a:pt x="4589415" y="62091"/>
                  </a:lnTo>
                  <a:lnTo>
                    <a:pt x="4540768" y="52010"/>
                  </a:lnTo>
                  <a:lnTo>
                    <a:pt x="4491886" y="42982"/>
                  </a:lnTo>
                  <a:lnTo>
                    <a:pt x="4442788" y="34962"/>
                  </a:lnTo>
                  <a:lnTo>
                    <a:pt x="4393495" y="27903"/>
                  </a:lnTo>
                  <a:lnTo>
                    <a:pt x="4344027" y="21759"/>
                  </a:lnTo>
                  <a:lnTo>
                    <a:pt x="4294405" y="16484"/>
                  </a:lnTo>
                  <a:lnTo>
                    <a:pt x="4244650" y="12031"/>
                  </a:lnTo>
                  <a:lnTo>
                    <a:pt x="4194781" y="8355"/>
                  </a:lnTo>
                  <a:lnTo>
                    <a:pt x="4144819" y="5409"/>
                  </a:lnTo>
                  <a:lnTo>
                    <a:pt x="4094784" y="3146"/>
                  </a:lnTo>
                  <a:lnTo>
                    <a:pt x="4044697" y="1521"/>
                  </a:lnTo>
                  <a:lnTo>
                    <a:pt x="3994578" y="488"/>
                  </a:lnTo>
                  <a:lnTo>
                    <a:pt x="3944447" y="0"/>
                  </a:lnTo>
                  <a:close/>
                </a:path>
              </a:pathLst>
            </a:custGeom>
            <a:solidFill>
              <a:srgbClr val="CA4B2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/>
          <p:nvPr/>
        </p:nvSpPr>
        <p:spPr>
          <a:xfrm>
            <a:off x="1856992" y="16765509"/>
            <a:ext cx="7595234" cy="524510"/>
          </a:xfrm>
          <a:custGeom>
            <a:avLst/>
            <a:gdLst/>
            <a:ahLst/>
            <a:cxnLst/>
            <a:rect l="l" t="t" r="r" b="b"/>
            <a:pathLst>
              <a:path w="7595234" h="524509">
                <a:moveTo>
                  <a:pt x="5974557" y="142240"/>
                </a:moveTo>
                <a:lnTo>
                  <a:pt x="2904125" y="142240"/>
                </a:lnTo>
                <a:lnTo>
                  <a:pt x="2953968" y="143510"/>
                </a:lnTo>
                <a:lnTo>
                  <a:pt x="3003812" y="143510"/>
                </a:lnTo>
                <a:lnTo>
                  <a:pt x="3053654" y="144780"/>
                </a:lnTo>
                <a:lnTo>
                  <a:pt x="3153338" y="144780"/>
                </a:lnTo>
                <a:lnTo>
                  <a:pt x="3253019" y="147320"/>
                </a:lnTo>
                <a:lnTo>
                  <a:pt x="3302859" y="147320"/>
                </a:lnTo>
                <a:lnTo>
                  <a:pt x="3352697" y="148590"/>
                </a:lnTo>
                <a:lnTo>
                  <a:pt x="3402535" y="148590"/>
                </a:lnTo>
                <a:lnTo>
                  <a:pt x="4018462" y="163830"/>
                </a:lnTo>
                <a:lnTo>
                  <a:pt x="4069778" y="166370"/>
                </a:lnTo>
                <a:lnTo>
                  <a:pt x="4172404" y="168910"/>
                </a:lnTo>
                <a:lnTo>
                  <a:pt x="4223713" y="171450"/>
                </a:lnTo>
                <a:lnTo>
                  <a:pt x="4275020" y="172720"/>
                </a:lnTo>
                <a:lnTo>
                  <a:pt x="4377626" y="177800"/>
                </a:lnTo>
                <a:lnTo>
                  <a:pt x="4427500" y="179070"/>
                </a:lnTo>
                <a:lnTo>
                  <a:pt x="4527246" y="184150"/>
                </a:lnTo>
                <a:lnTo>
                  <a:pt x="4577116" y="185420"/>
                </a:lnTo>
                <a:lnTo>
                  <a:pt x="5075678" y="210820"/>
                </a:lnTo>
                <a:lnTo>
                  <a:pt x="5125514" y="214630"/>
                </a:lnTo>
                <a:lnTo>
                  <a:pt x="5225173" y="219710"/>
                </a:lnTo>
                <a:lnTo>
                  <a:pt x="5274995" y="223520"/>
                </a:lnTo>
                <a:lnTo>
                  <a:pt x="5324811" y="226060"/>
                </a:lnTo>
                <a:lnTo>
                  <a:pt x="5375657" y="229870"/>
                </a:lnTo>
                <a:lnTo>
                  <a:pt x="5426497" y="232410"/>
                </a:lnTo>
                <a:lnTo>
                  <a:pt x="5832970" y="262890"/>
                </a:lnTo>
                <a:lnTo>
                  <a:pt x="5883741" y="267970"/>
                </a:lnTo>
                <a:lnTo>
                  <a:pt x="5934501" y="271780"/>
                </a:lnTo>
                <a:lnTo>
                  <a:pt x="5985251" y="276860"/>
                </a:lnTo>
                <a:lnTo>
                  <a:pt x="6035990" y="280670"/>
                </a:lnTo>
                <a:lnTo>
                  <a:pt x="6427458" y="321310"/>
                </a:lnTo>
                <a:lnTo>
                  <a:pt x="6475276" y="327660"/>
                </a:lnTo>
                <a:lnTo>
                  <a:pt x="6523076" y="332740"/>
                </a:lnTo>
                <a:lnTo>
                  <a:pt x="6570857" y="339090"/>
                </a:lnTo>
                <a:lnTo>
                  <a:pt x="6638488" y="346710"/>
                </a:lnTo>
                <a:lnTo>
                  <a:pt x="6673312" y="351799"/>
                </a:lnTo>
                <a:lnTo>
                  <a:pt x="6684289" y="353153"/>
                </a:lnTo>
                <a:lnTo>
                  <a:pt x="6684154" y="353153"/>
                </a:lnTo>
                <a:lnTo>
                  <a:pt x="6711517" y="356870"/>
                </a:lnTo>
                <a:lnTo>
                  <a:pt x="6733920" y="360680"/>
                </a:lnTo>
                <a:lnTo>
                  <a:pt x="6775420" y="365760"/>
                </a:lnTo>
                <a:lnTo>
                  <a:pt x="6996115" y="400050"/>
                </a:lnTo>
                <a:lnTo>
                  <a:pt x="7188399" y="435610"/>
                </a:lnTo>
                <a:lnTo>
                  <a:pt x="7236218" y="445770"/>
                </a:lnTo>
                <a:lnTo>
                  <a:pt x="7378634" y="480060"/>
                </a:lnTo>
                <a:lnTo>
                  <a:pt x="7425669" y="494030"/>
                </a:lnTo>
                <a:lnTo>
                  <a:pt x="7448818" y="500380"/>
                </a:lnTo>
                <a:lnTo>
                  <a:pt x="7517656" y="523240"/>
                </a:lnTo>
                <a:lnTo>
                  <a:pt x="7552832" y="524510"/>
                </a:lnTo>
                <a:lnTo>
                  <a:pt x="7578676" y="509270"/>
                </a:lnTo>
                <a:lnTo>
                  <a:pt x="7593347" y="481330"/>
                </a:lnTo>
                <a:lnTo>
                  <a:pt x="7595004" y="449580"/>
                </a:lnTo>
                <a:lnTo>
                  <a:pt x="7581808" y="419100"/>
                </a:lnTo>
                <a:lnTo>
                  <a:pt x="7459049" y="368300"/>
                </a:lnTo>
                <a:lnTo>
                  <a:pt x="7364719" y="342900"/>
                </a:lnTo>
                <a:lnTo>
                  <a:pt x="7269389" y="320040"/>
                </a:lnTo>
                <a:lnTo>
                  <a:pt x="7221495" y="309880"/>
                </a:lnTo>
                <a:lnTo>
                  <a:pt x="6978790" y="265430"/>
                </a:lnTo>
                <a:lnTo>
                  <a:pt x="6730927" y="227330"/>
                </a:lnTo>
                <a:lnTo>
                  <a:pt x="6432443" y="189230"/>
                </a:lnTo>
                <a:lnTo>
                  <a:pt x="6333230" y="179070"/>
                </a:lnTo>
                <a:lnTo>
                  <a:pt x="6283801" y="172720"/>
                </a:lnTo>
                <a:lnTo>
                  <a:pt x="6036445" y="147320"/>
                </a:lnTo>
                <a:lnTo>
                  <a:pt x="5986937" y="143510"/>
                </a:lnTo>
                <a:lnTo>
                  <a:pt x="5974557" y="142240"/>
                </a:lnTo>
                <a:close/>
              </a:path>
              <a:path w="7595234" h="524509">
                <a:moveTo>
                  <a:pt x="3217384" y="2540"/>
                </a:moveTo>
                <a:lnTo>
                  <a:pt x="2362295" y="2540"/>
                </a:lnTo>
                <a:lnTo>
                  <a:pt x="2312642" y="3810"/>
                </a:lnTo>
                <a:lnTo>
                  <a:pt x="2262990" y="3810"/>
                </a:lnTo>
                <a:lnTo>
                  <a:pt x="2163690" y="6350"/>
                </a:lnTo>
                <a:lnTo>
                  <a:pt x="2114043" y="6350"/>
                </a:lnTo>
                <a:lnTo>
                  <a:pt x="1816204" y="13970"/>
                </a:lnTo>
                <a:lnTo>
                  <a:pt x="1766574" y="16510"/>
                </a:lnTo>
                <a:lnTo>
                  <a:pt x="1715837" y="17780"/>
                </a:lnTo>
                <a:lnTo>
                  <a:pt x="1665101" y="20320"/>
                </a:lnTo>
                <a:lnTo>
                  <a:pt x="1614369" y="21590"/>
                </a:lnTo>
                <a:lnTo>
                  <a:pt x="1512915" y="26670"/>
                </a:lnTo>
                <a:lnTo>
                  <a:pt x="1462197" y="27940"/>
                </a:lnTo>
                <a:lnTo>
                  <a:pt x="1411487" y="30480"/>
                </a:lnTo>
                <a:lnTo>
                  <a:pt x="1360784" y="34290"/>
                </a:lnTo>
                <a:lnTo>
                  <a:pt x="1259408" y="39370"/>
                </a:lnTo>
                <a:lnTo>
                  <a:pt x="1208737" y="43180"/>
                </a:lnTo>
                <a:lnTo>
                  <a:pt x="1158078" y="45720"/>
                </a:lnTo>
                <a:lnTo>
                  <a:pt x="956869" y="60960"/>
                </a:lnTo>
                <a:lnTo>
                  <a:pt x="907542" y="66040"/>
                </a:lnTo>
                <a:lnTo>
                  <a:pt x="858219" y="69850"/>
                </a:lnTo>
                <a:lnTo>
                  <a:pt x="710380" y="85090"/>
                </a:lnTo>
                <a:lnTo>
                  <a:pt x="562963" y="104140"/>
                </a:lnTo>
                <a:lnTo>
                  <a:pt x="416259" y="127000"/>
                </a:lnTo>
                <a:lnTo>
                  <a:pt x="365907" y="135890"/>
                </a:lnTo>
                <a:lnTo>
                  <a:pt x="314768" y="146050"/>
                </a:lnTo>
                <a:lnTo>
                  <a:pt x="263456" y="157480"/>
                </a:lnTo>
                <a:lnTo>
                  <a:pt x="212588" y="170180"/>
                </a:lnTo>
                <a:lnTo>
                  <a:pt x="162778" y="186690"/>
                </a:lnTo>
                <a:lnTo>
                  <a:pt x="114641" y="205740"/>
                </a:lnTo>
                <a:lnTo>
                  <a:pt x="68793" y="229870"/>
                </a:lnTo>
                <a:lnTo>
                  <a:pt x="30278" y="255270"/>
                </a:lnTo>
                <a:lnTo>
                  <a:pt x="0" y="297180"/>
                </a:lnTo>
                <a:lnTo>
                  <a:pt x="1615" y="325206"/>
                </a:lnTo>
                <a:lnTo>
                  <a:pt x="1684" y="326390"/>
                </a:lnTo>
                <a:lnTo>
                  <a:pt x="1757" y="327660"/>
                </a:lnTo>
                <a:lnTo>
                  <a:pt x="18773" y="354330"/>
                </a:lnTo>
                <a:lnTo>
                  <a:pt x="45941" y="372110"/>
                </a:lnTo>
                <a:lnTo>
                  <a:pt x="78156" y="374650"/>
                </a:lnTo>
                <a:lnTo>
                  <a:pt x="110311" y="358140"/>
                </a:lnTo>
                <a:lnTo>
                  <a:pt x="112405" y="355600"/>
                </a:lnTo>
                <a:lnTo>
                  <a:pt x="110982" y="355600"/>
                </a:lnTo>
                <a:lnTo>
                  <a:pt x="113225" y="354565"/>
                </a:lnTo>
                <a:lnTo>
                  <a:pt x="113487" y="354330"/>
                </a:lnTo>
                <a:lnTo>
                  <a:pt x="115642" y="351799"/>
                </a:lnTo>
                <a:lnTo>
                  <a:pt x="118342" y="350520"/>
                </a:lnTo>
                <a:lnTo>
                  <a:pt x="120284" y="350520"/>
                </a:lnTo>
                <a:lnTo>
                  <a:pt x="133632" y="341630"/>
                </a:lnTo>
                <a:lnTo>
                  <a:pt x="139503" y="339090"/>
                </a:lnTo>
                <a:lnTo>
                  <a:pt x="146106" y="335280"/>
                </a:lnTo>
                <a:lnTo>
                  <a:pt x="152792" y="332740"/>
                </a:lnTo>
                <a:lnTo>
                  <a:pt x="159504" y="328930"/>
                </a:lnTo>
                <a:lnTo>
                  <a:pt x="162844" y="327660"/>
                </a:lnTo>
                <a:lnTo>
                  <a:pt x="161083" y="327660"/>
                </a:lnTo>
                <a:lnTo>
                  <a:pt x="163634" y="326390"/>
                </a:lnTo>
                <a:lnTo>
                  <a:pt x="167578" y="325206"/>
                </a:lnTo>
                <a:lnTo>
                  <a:pt x="179335" y="320040"/>
                </a:lnTo>
                <a:lnTo>
                  <a:pt x="185146" y="318770"/>
                </a:lnTo>
                <a:lnTo>
                  <a:pt x="227255" y="304800"/>
                </a:lnTo>
                <a:lnTo>
                  <a:pt x="270006" y="292100"/>
                </a:lnTo>
                <a:lnTo>
                  <a:pt x="356554" y="271780"/>
                </a:lnTo>
                <a:lnTo>
                  <a:pt x="467410" y="251460"/>
                </a:lnTo>
                <a:lnTo>
                  <a:pt x="511641" y="243840"/>
                </a:lnTo>
                <a:lnTo>
                  <a:pt x="526403" y="242570"/>
                </a:lnTo>
                <a:lnTo>
                  <a:pt x="541796" y="240030"/>
                </a:lnTo>
                <a:lnTo>
                  <a:pt x="562433" y="236220"/>
                </a:lnTo>
                <a:lnTo>
                  <a:pt x="587459" y="233680"/>
                </a:lnTo>
                <a:lnTo>
                  <a:pt x="581546" y="233680"/>
                </a:lnTo>
                <a:lnTo>
                  <a:pt x="628731" y="228600"/>
                </a:lnTo>
                <a:lnTo>
                  <a:pt x="664645" y="223520"/>
                </a:lnTo>
                <a:lnTo>
                  <a:pt x="682628" y="222250"/>
                </a:lnTo>
                <a:lnTo>
                  <a:pt x="718617" y="217170"/>
                </a:lnTo>
                <a:lnTo>
                  <a:pt x="831855" y="205740"/>
                </a:lnTo>
                <a:lnTo>
                  <a:pt x="869638" y="203200"/>
                </a:lnTo>
                <a:lnTo>
                  <a:pt x="921176" y="198120"/>
                </a:lnTo>
                <a:lnTo>
                  <a:pt x="1179163" y="179070"/>
                </a:lnTo>
                <a:lnTo>
                  <a:pt x="1230809" y="176530"/>
                </a:lnTo>
                <a:lnTo>
                  <a:pt x="1282467" y="172720"/>
                </a:lnTo>
                <a:lnTo>
                  <a:pt x="1437495" y="165100"/>
                </a:lnTo>
                <a:lnTo>
                  <a:pt x="1489183" y="163830"/>
                </a:lnTo>
                <a:lnTo>
                  <a:pt x="1592569" y="158750"/>
                </a:lnTo>
                <a:lnTo>
                  <a:pt x="1694055" y="156210"/>
                </a:lnTo>
                <a:lnTo>
                  <a:pt x="1744803" y="153670"/>
                </a:lnTo>
                <a:lnTo>
                  <a:pt x="1998591" y="147320"/>
                </a:lnTo>
                <a:lnTo>
                  <a:pt x="2049356" y="147320"/>
                </a:lnTo>
                <a:lnTo>
                  <a:pt x="2150892" y="144780"/>
                </a:lnTo>
                <a:lnTo>
                  <a:pt x="2201662" y="144780"/>
                </a:lnTo>
                <a:lnTo>
                  <a:pt x="2252434" y="143510"/>
                </a:lnTo>
                <a:lnTo>
                  <a:pt x="2303206" y="143510"/>
                </a:lnTo>
                <a:lnTo>
                  <a:pt x="2353980" y="142240"/>
                </a:lnTo>
                <a:lnTo>
                  <a:pt x="5974557" y="142240"/>
                </a:lnTo>
                <a:lnTo>
                  <a:pt x="5887891" y="133350"/>
                </a:lnTo>
                <a:lnTo>
                  <a:pt x="5838354" y="129540"/>
                </a:lnTo>
                <a:lnTo>
                  <a:pt x="5788810" y="124460"/>
                </a:lnTo>
                <a:lnTo>
                  <a:pt x="5540993" y="105410"/>
                </a:lnTo>
                <a:lnTo>
                  <a:pt x="5489021" y="100330"/>
                </a:lnTo>
                <a:lnTo>
                  <a:pt x="5281064" y="85090"/>
                </a:lnTo>
                <a:lnTo>
                  <a:pt x="5229059" y="82550"/>
                </a:lnTo>
                <a:lnTo>
                  <a:pt x="5125030" y="74930"/>
                </a:lnTo>
                <a:lnTo>
                  <a:pt x="5073008" y="72390"/>
                </a:lnTo>
                <a:lnTo>
                  <a:pt x="5020979" y="68580"/>
                </a:lnTo>
                <a:lnTo>
                  <a:pt x="4968946" y="66040"/>
                </a:lnTo>
                <a:lnTo>
                  <a:pt x="4916908" y="62230"/>
                </a:lnTo>
                <a:lnTo>
                  <a:pt x="4812816" y="57150"/>
                </a:lnTo>
                <a:lnTo>
                  <a:pt x="4760764" y="53340"/>
                </a:lnTo>
                <a:lnTo>
                  <a:pt x="4449582" y="38100"/>
                </a:lnTo>
                <a:lnTo>
                  <a:pt x="4397909" y="36830"/>
                </a:lnTo>
                <a:lnTo>
                  <a:pt x="4294555" y="31750"/>
                </a:lnTo>
                <a:lnTo>
                  <a:pt x="4242874" y="30480"/>
                </a:lnTo>
                <a:lnTo>
                  <a:pt x="4191191" y="27940"/>
                </a:lnTo>
                <a:lnTo>
                  <a:pt x="4139505" y="26670"/>
                </a:lnTo>
                <a:lnTo>
                  <a:pt x="4087817" y="24130"/>
                </a:lnTo>
                <a:lnTo>
                  <a:pt x="4036126" y="22860"/>
                </a:lnTo>
                <a:lnTo>
                  <a:pt x="3984433" y="20320"/>
                </a:lnTo>
                <a:lnTo>
                  <a:pt x="3777641" y="15240"/>
                </a:lnTo>
                <a:lnTo>
                  <a:pt x="3725939" y="12700"/>
                </a:lnTo>
                <a:lnTo>
                  <a:pt x="3571887" y="8890"/>
                </a:lnTo>
                <a:lnTo>
                  <a:pt x="3521246" y="8890"/>
                </a:lnTo>
                <a:lnTo>
                  <a:pt x="3369318" y="5080"/>
                </a:lnTo>
                <a:lnTo>
                  <a:pt x="3318674" y="5080"/>
                </a:lnTo>
                <a:lnTo>
                  <a:pt x="3217384" y="2540"/>
                </a:lnTo>
                <a:close/>
              </a:path>
              <a:path w="7595234" h="524509">
                <a:moveTo>
                  <a:pt x="113286" y="354565"/>
                </a:moveTo>
                <a:lnTo>
                  <a:pt x="111808" y="355600"/>
                </a:lnTo>
                <a:lnTo>
                  <a:pt x="112405" y="355600"/>
                </a:lnTo>
                <a:lnTo>
                  <a:pt x="113286" y="354565"/>
                </a:lnTo>
                <a:close/>
              </a:path>
              <a:path w="7595234" h="524509">
                <a:moveTo>
                  <a:pt x="120284" y="350520"/>
                </a:moveTo>
                <a:lnTo>
                  <a:pt x="118342" y="350520"/>
                </a:lnTo>
                <a:lnTo>
                  <a:pt x="115303" y="353153"/>
                </a:lnTo>
                <a:lnTo>
                  <a:pt x="113622" y="354330"/>
                </a:lnTo>
                <a:lnTo>
                  <a:pt x="116285" y="353153"/>
                </a:lnTo>
                <a:lnTo>
                  <a:pt x="118371" y="351799"/>
                </a:lnTo>
                <a:lnTo>
                  <a:pt x="120284" y="350520"/>
                </a:lnTo>
                <a:close/>
              </a:path>
              <a:path w="7595234" h="524509">
                <a:moveTo>
                  <a:pt x="6673312" y="351799"/>
                </a:moveTo>
                <a:lnTo>
                  <a:pt x="6683515" y="353153"/>
                </a:lnTo>
                <a:lnTo>
                  <a:pt x="6684219" y="353153"/>
                </a:lnTo>
                <a:lnTo>
                  <a:pt x="6673312" y="351799"/>
                </a:lnTo>
                <a:close/>
              </a:path>
              <a:path w="7595234" h="524509">
                <a:moveTo>
                  <a:pt x="167578" y="325206"/>
                </a:moveTo>
                <a:lnTo>
                  <a:pt x="163634" y="326390"/>
                </a:lnTo>
                <a:lnTo>
                  <a:pt x="161083" y="327660"/>
                </a:lnTo>
                <a:lnTo>
                  <a:pt x="167578" y="325206"/>
                </a:lnTo>
                <a:close/>
              </a:path>
              <a:path w="7595234" h="524509">
                <a:moveTo>
                  <a:pt x="167716" y="325206"/>
                </a:moveTo>
                <a:lnTo>
                  <a:pt x="167578" y="325206"/>
                </a:lnTo>
                <a:lnTo>
                  <a:pt x="161083" y="327660"/>
                </a:lnTo>
                <a:lnTo>
                  <a:pt x="162844" y="327660"/>
                </a:lnTo>
                <a:lnTo>
                  <a:pt x="166183" y="326390"/>
                </a:lnTo>
                <a:lnTo>
                  <a:pt x="167716" y="325206"/>
                </a:lnTo>
                <a:close/>
              </a:path>
              <a:path w="7595234" h="524509">
                <a:moveTo>
                  <a:pt x="3065443" y="1270"/>
                </a:moveTo>
                <a:lnTo>
                  <a:pt x="2461603" y="1270"/>
                </a:lnTo>
                <a:lnTo>
                  <a:pt x="2411948" y="2540"/>
                </a:lnTo>
                <a:lnTo>
                  <a:pt x="3116091" y="2540"/>
                </a:lnTo>
                <a:lnTo>
                  <a:pt x="3065443" y="1270"/>
                </a:lnTo>
                <a:close/>
              </a:path>
              <a:path w="7595234" h="524509">
                <a:moveTo>
                  <a:pt x="2913493" y="0"/>
                </a:moveTo>
                <a:lnTo>
                  <a:pt x="2660222" y="0"/>
                </a:lnTo>
                <a:lnTo>
                  <a:pt x="2610568" y="1270"/>
                </a:lnTo>
                <a:lnTo>
                  <a:pt x="2964144" y="1270"/>
                </a:lnTo>
                <a:lnTo>
                  <a:pt x="2913493" y="0"/>
                </a:lnTo>
                <a:close/>
              </a:path>
            </a:pathLst>
          </a:custGeom>
          <a:solidFill>
            <a:srgbClr val="CA4B28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MX-Food-DiDiTuNegocio-37CalendarioDePublicaciones-Martes</dc:title>
  <dcterms:created xsi:type="dcterms:W3CDTF">2024-09-12T21:39:46Z</dcterms:created>
  <dcterms:modified xsi:type="dcterms:W3CDTF">2024-09-12T21:39:46Z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