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11303000" cy="20104100"/>
  <p:notesSz cx="11303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2000" y="1574800"/>
            <a:ext cx="8636000" cy="1066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7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4000" y="2844800"/>
            <a:ext cx="7112000" cy="127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7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7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80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324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7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90618" y="2500874"/>
            <a:ext cx="6327775" cy="905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7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8000" y="1168400"/>
            <a:ext cx="91440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54400" y="4724400"/>
            <a:ext cx="32512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80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152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-96519" y="-96519"/>
            <a:ext cx="10256520" cy="5273040"/>
            <a:chOff x="-96519" y="-96519"/>
            <a:chExt cx="10256520" cy="5273040"/>
          </a:xfrm>
        </p:grpSpPr>
        <p:sp>
          <p:nvSpPr>
            <p:cNvPr id="3" name="object 3" descr=""/>
            <p:cNvSpPr/>
            <p:nvPr/>
          </p:nvSpPr>
          <p:spPr>
            <a:xfrm>
              <a:off x="3386658" y="0"/>
              <a:ext cx="6773545" cy="5080000"/>
            </a:xfrm>
            <a:custGeom>
              <a:avLst/>
              <a:gdLst/>
              <a:ahLst/>
              <a:cxnLst/>
              <a:rect l="l" t="t" r="r" b="b"/>
              <a:pathLst>
                <a:path w="6773545" h="5080000">
                  <a:moveTo>
                    <a:pt x="0" y="5080000"/>
                  </a:moveTo>
                  <a:lnTo>
                    <a:pt x="6773341" y="5080000"/>
                  </a:lnTo>
                  <a:lnTo>
                    <a:pt x="6773341" y="0"/>
                  </a:lnTo>
                  <a:lnTo>
                    <a:pt x="0" y="0"/>
                  </a:lnTo>
                  <a:lnTo>
                    <a:pt x="0" y="5080000"/>
                  </a:lnTo>
                  <a:close/>
                </a:path>
              </a:pathLst>
            </a:custGeom>
            <a:solidFill>
              <a:srgbClr val="FFF1D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0" y="0"/>
              <a:ext cx="3387090" cy="5080000"/>
            </a:xfrm>
            <a:custGeom>
              <a:avLst/>
              <a:gdLst/>
              <a:ahLst/>
              <a:cxnLst/>
              <a:rect l="l" t="t" r="r" b="b"/>
              <a:pathLst>
                <a:path w="3387090" h="5080000">
                  <a:moveTo>
                    <a:pt x="0" y="5080000"/>
                  </a:moveTo>
                  <a:lnTo>
                    <a:pt x="3386670" y="5080000"/>
                  </a:lnTo>
                  <a:lnTo>
                    <a:pt x="3386670" y="0"/>
                  </a:lnTo>
                  <a:lnTo>
                    <a:pt x="0" y="0"/>
                  </a:lnTo>
                  <a:lnTo>
                    <a:pt x="0" y="5080000"/>
                  </a:lnTo>
                  <a:close/>
                </a:path>
              </a:pathLst>
            </a:custGeom>
            <a:ln w="192836">
              <a:solidFill>
                <a:srgbClr val="CA4B2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0" y="0"/>
              <a:ext cx="3387090" cy="5080000"/>
            </a:xfrm>
            <a:custGeom>
              <a:avLst/>
              <a:gdLst/>
              <a:ahLst/>
              <a:cxnLst/>
              <a:rect l="l" t="t" r="r" b="b"/>
              <a:pathLst>
                <a:path w="3387090" h="5080000">
                  <a:moveTo>
                    <a:pt x="3386658" y="0"/>
                  </a:moveTo>
                  <a:lnTo>
                    <a:pt x="0" y="0"/>
                  </a:lnTo>
                  <a:lnTo>
                    <a:pt x="0" y="5080000"/>
                  </a:lnTo>
                  <a:lnTo>
                    <a:pt x="3386658" y="5080000"/>
                  </a:lnTo>
                  <a:lnTo>
                    <a:pt x="3386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3778853" y="218116"/>
              <a:ext cx="6008370" cy="1692275"/>
            </a:xfrm>
            <a:custGeom>
              <a:avLst/>
              <a:gdLst/>
              <a:ahLst/>
              <a:cxnLst/>
              <a:rect l="l" t="t" r="r" b="b"/>
              <a:pathLst>
                <a:path w="6008370" h="1692275">
                  <a:moveTo>
                    <a:pt x="4515732" y="85"/>
                  </a:moveTo>
                  <a:lnTo>
                    <a:pt x="4465545" y="0"/>
                  </a:lnTo>
                  <a:lnTo>
                    <a:pt x="4415349" y="408"/>
                  </a:lnTo>
                  <a:lnTo>
                    <a:pt x="4365148" y="1310"/>
                  </a:lnTo>
                  <a:lnTo>
                    <a:pt x="4314944" y="2706"/>
                  </a:lnTo>
                  <a:lnTo>
                    <a:pt x="4264738" y="4597"/>
                  </a:lnTo>
                  <a:lnTo>
                    <a:pt x="4214532" y="6982"/>
                  </a:lnTo>
                  <a:lnTo>
                    <a:pt x="4164329" y="9862"/>
                  </a:lnTo>
                  <a:lnTo>
                    <a:pt x="4114130" y="13237"/>
                  </a:lnTo>
                  <a:lnTo>
                    <a:pt x="4063938" y="17106"/>
                  </a:lnTo>
                  <a:lnTo>
                    <a:pt x="4013754" y="21471"/>
                  </a:lnTo>
                  <a:lnTo>
                    <a:pt x="3963581" y="26331"/>
                  </a:lnTo>
                  <a:lnTo>
                    <a:pt x="3913421" y="31686"/>
                  </a:lnTo>
                  <a:lnTo>
                    <a:pt x="3863275" y="37537"/>
                  </a:lnTo>
                  <a:lnTo>
                    <a:pt x="3813146" y="43884"/>
                  </a:lnTo>
                  <a:lnTo>
                    <a:pt x="3763035" y="50727"/>
                  </a:lnTo>
                  <a:lnTo>
                    <a:pt x="3713008" y="58030"/>
                  </a:lnTo>
                  <a:lnTo>
                    <a:pt x="3512837" y="89163"/>
                  </a:lnTo>
                  <a:lnTo>
                    <a:pt x="3462782" y="96677"/>
                  </a:lnTo>
                  <a:lnTo>
                    <a:pt x="3412724" y="103783"/>
                  </a:lnTo>
                  <a:lnTo>
                    <a:pt x="3362664" y="110330"/>
                  </a:lnTo>
                  <a:lnTo>
                    <a:pt x="3312602" y="116170"/>
                  </a:lnTo>
                  <a:lnTo>
                    <a:pt x="3262540" y="121151"/>
                  </a:lnTo>
                  <a:lnTo>
                    <a:pt x="3212478" y="125124"/>
                  </a:lnTo>
                  <a:lnTo>
                    <a:pt x="3162417" y="127938"/>
                  </a:lnTo>
                  <a:lnTo>
                    <a:pt x="3112358" y="129444"/>
                  </a:lnTo>
                  <a:lnTo>
                    <a:pt x="3062302" y="129492"/>
                  </a:lnTo>
                  <a:lnTo>
                    <a:pt x="3012249" y="127930"/>
                  </a:lnTo>
                  <a:lnTo>
                    <a:pt x="2959905" y="124502"/>
                  </a:lnTo>
                  <a:lnTo>
                    <a:pt x="2907635" y="119556"/>
                  </a:lnTo>
                  <a:lnTo>
                    <a:pt x="2855420" y="113504"/>
                  </a:lnTo>
                  <a:lnTo>
                    <a:pt x="2803240" y="106755"/>
                  </a:lnTo>
                  <a:lnTo>
                    <a:pt x="2698906" y="92810"/>
                  </a:lnTo>
                  <a:lnTo>
                    <a:pt x="2646713" y="86434"/>
                  </a:lnTo>
                  <a:lnTo>
                    <a:pt x="2594477" y="81003"/>
                  </a:lnTo>
                  <a:lnTo>
                    <a:pt x="2542178" y="76927"/>
                  </a:lnTo>
                  <a:lnTo>
                    <a:pt x="2489796" y="74616"/>
                  </a:lnTo>
                  <a:lnTo>
                    <a:pt x="2437386" y="74357"/>
                  </a:lnTo>
                  <a:lnTo>
                    <a:pt x="2384978" y="75969"/>
                  </a:lnTo>
                  <a:lnTo>
                    <a:pt x="2332571" y="79149"/>
                  </a:lnTo>
                  <a:lnTo>
                    <a:pt x="2280164" y="83594"/>
                  </a:lnTo>
                  <a:lnTo>
                    <a:pt x="2227757" y="89002"/>
                  </a:lnTo>
                  <a:lnTo>
                    <a:pt x="2175348" y="95069"/>
                  </a:lnTo>
                  <a:lnTo>
                    <a:pt x="2070520" y="107969"/>
                  </a:lnTo>
                  <a:lnTo>
                    <a:pt x="2018100" y="114197"/>
                  </a:lnTo>
                  <a:lnTo>
                    <a:pt x="1965674" y="119872"/>
                  </a:lnTo>
                  <a:lnTo>
                    <a:pt x="1913242" y="124692"/>
                  </a:lnTo>
                  <a:lnTo>
                    <a:pt x="1864113" y="128217"/>
                  </a:lnTo>
                  <a:lnTo>
                    <a:pt x="1814976" y="130795"/>
                  </a:lnTo>
                  <a:lnTo>
                    <a:pt x="1765833" y="132496"/>
                  </a:lnTo>
                  <a:lnTo>
                    <a:pt x="1716684" y="133389"/>
                  </a:lnTo>
                  <a:lnTo>
                    <a:pt x="1667531" y="133541"/>
                  </a:lnTo>
                  <a:lnTo>
                    <a:pt x="1618375" y="133023"/>
                  </a:lnTo>
                  <a:lnTo>
                    <a:pt x="1569215" y="131903"/>
                  </a:lnTo>
                  <a:lnTo>
                    <a:pt x="1520055" y="130250"/>
                  </a:lnTo>
                  <a:lnTo>
                    <a:pt x="1470893" y="128133"/>
                  </a:lnTo>
                  <a:lnTo>
                    <a:pt x="1421732" y="125621"/>
                  </a:lnTo>
                  <a:lnTo>
                    <a:pt x="1372572" y="122783"/>
                  </a:lnTo>
                  <a:lnTo>
                    <a:pt x="1274261" y="116403"/>
                  </a:lnTo>
                  <a:lnTo>
                    <a:pt x="1077698" y="102760"/>
                  </a:lnTo>
                  <a:lnTo>
                    <a:pt x="979462" y="96600"/>
                  </a:lnTo>
                  <a:lnTo>
                    <a:pt x="930359" y="93926"/>
                  </a:lnTo>
                  <a:lnTo>
                    <a:pt x="881267" y="91615"/>
                  </a:lnTo>
                  <a:lnTo>
                    <a:pt x="832188" y="89736"/>
                  </a:lnTo>
                  <a:lnTo>
                    <a:pt x="783121" y="88358"/>
                  </a:lnTo>
                  <a:lnTo>
                    <a:pt x="734069" y="87549"/>
                  </a:lnTo>
                  <a:lnTo>
                    <a:pt x="685031" y="87379"/>
                  </a:lnTo>
                  <a:lnTo>
                    <a:pt x="636010" y="87917"/>
                  </a:lnTo>
                  <a:lnTo>
                    <a:pt x="587006" y="89230"/>
                  </a:lnTo>
                  <a:lnTo>
                    <a:pt x="538020" y="91389"/>
                  </a:lnTo>
                  <a:lnTo>
                    <a:pt x="489053" y="94462"/>
                  </a:lnTo>
                  <a:lnTo>
                    <a:pt x="440106" y="98518"/>
                  </a:lnTo>
                  <a:lnTo>
                    <a:pt x="391180" y="103626"/>
                  </a:lnTo>
                  <a:lnTo>
                    <a:pt x="342276" y="109855"/>
                  </a:lnTo>
                  <a:lnTo>
                    <a:pt x="293395" y="117274"/>
                  </a:lnTo>
                  <a:lnTo>
                    <a:pt x="244538" y="125952"/>
                  </a:lnTo>
                  <a:lnTo>
                    <a:pt x="195707" y="135957"/>
                  </a:lnTo>
                  <a:lnTo>
                    <a:pt x="353847" y="254549"/>
                  </a:lnTo>
                  <a:lnTo>
                    <a:pt x="312066" y="247675"/>
                  </a:lnTo>
                  <a:lnTo>
                    <a:pt x="269954" y="254574"/>
                  </a:lnTo>
                  <a:lnTo>
                    <a:pt x="229685" y="274972"/>
                  </a:lnTo>
                  <a:lnTo>
                    <a:pt x="193437" y="308596"/>
                  </a:lnTo>
                  <a:lnTo>
                    <a:pt x="163385" y="355171"/>
                  </a:lnTo>
                  <a:lnTo>
                    <a:pt x="334187" y="522507"/>
                  </a:lnTo>
                  <a:lnTo>
                    <a:pt x="149834" y="581295"/>
                  </a:lnTo>
                  <a:lnTo>
                    <a:pt x="129826" y="628530"/>
                  </a:lnTo>
                  <a:lnTo>
                    <a:pt x="107649" y="673427"/>
                  </a:lnTo>
                  <a:lnTo>
                    <a:pt x="83442" y="715763"/>
                  </a:lnTo>
                  <a:lnTo>
                    <a:pt x="57340" y="755312"/>
                  </a:lnTo>
                  <a:lnTo>
                    <a:pt x="29480" y="791853"/>
                  </a:lnTo>
                  <a:lnTo>
                    <a:pt x="0" y="825160"/>
                  </a:lnTo>
                  <a:lnTo>
                    <a:pt x="38170" y="842275"/>
                  </a:lnTo>
                  <a:lnTo>
                    <a:pt x="76806" y="861013"/>
                  </a:lnTo>
                  <a:lnTo>
                    <a:pt x="115512" y="881573"/>
                  </a:lnTo>
                  <a:lnTo>
                    <a:pt x="153890" y="904157"/>
                  </a:lnTo>
                  <a:lnTo>
                    <a:pt x="191545" y="928964"/>
                  </a:lnTo>
                  <a:lnTo>
                    <a:pt x="228079" y="956195"/>
                  </a:lnTo>
                  <a:lnTo>
                    <a:pt x="263097" y="986050"/>
                  </a:lnTo>
                  <a:lnTo>
                    <a:pt x="296202" y="1018729"/>
                  </a:lnTo>
                  <a:lnTo>
                    <a:pt x="326998" y="1054432"/>
                  </a:lnTo>
                  <a:lnTo>
                    <a:pt x="355088" y="1093361"/>
                  </a:lnTo>
                  <a:lnTo>
                    <a:pt x="380075" y="1135714"/>
                  </a:lnTo>
                  <a:lnTo>
                    <a:pt x="401563" y="1181693"/>
                  </a:lnTo>
                  <a:lnTo>
                    <a:pt x="419156" y="1231497"/>
                  </a:lnTo>
                  <a:lnTo>
                    <a:pt x="432458" y="1285328"/>
                  </a:lnTo>
                  <a:lnTo>
                    <a:pt x="441071" y="1343384"/>
                  </a:lnTo>
                  <a:lnTo>
                    <a:pt x="579424" y="1335611"/>
                  </a:lnTo>
                  <a:lnTo>
                    <a:pt x="552774" y="1362470"/>
                  </a:lnTo>
                  <a:lnTo>
                    <a:pt x="529991" y="1396940"/>
                  </a:lnTo>
                  <a:lnTo>
                    <a:pt x="511907" y="1437496"/>
                  </a:lnTo>
                  <a:lnTo>
                    <a:pt x="499351" y="1482614"/>
                  </a:lnTo>
                  <a:lnTo>
                    <a:pt x="543776" y="1506481"/>
                  </a:lnTo>
                  <a:lnTo>
                    <a:pt x="589100" y="1525739"/>
                  </a:lnTo>
                  <a:lnTo>
                    <a:pt x="635166" y="1541001"/>
                  </a:lnTo>
                  <a:lnTo>
                    <a:pt x="681818" y="1552878"/>
                  </a:lnTo>
                  <a:lnTo>
                    <a:pt x="728902" y="1561982"/>
                  </a:lnTo>
                  <a:lnTo>
                    <a:pt x="776260" y="1568923"/>
                  </a:lnTo>
                  <a:lnTo>
                    <a:pt x="823739" y="1574314"/>
                  </a:lnTo>
                  <a:lnTo>
                    <a:pt x="871181" y="1578766"/>
                  </a:lnTo>
                  <a:lnTo>
                    <a:pt x="921485" y="1583065"/>
                  </a:lnTo>
                  <a:lnTo>
                    <a:pt x="971799" y="1587078"/>
                  </a:lnTo>
                  <a:lnTo>
                    <a:pt x="1022126" y="1590814"/>
                  </a:lnTo>
                  <a:lnTo>
                    <a:pt x="1072463" y="1594280"/>
                  </a:lnTo>
                  <a:lnTo>
                    <a:pt x="1122811" y="1597482"/>
                  </a:lnTo>
                  <a:lnTo>
                    <a:pt x="1223538" y="1603127"/>
                  </a:lnTo>
                  <a:lnTo>
                    <a:pt x="1324304" y="1607810"/>
                  </a:lnTo>
                  <a:lnTo>
                    <a:pt x="1425106" y="1611589"/>
                  </a:lnTo>
                  <a:lnTo>
                    <a:pt x="1525942" y="1614525"/>
                  </a:lnTo>
                  <a:lnTo>
                    <a:pt x="1626809" y="1616676"/>
                  </a:lnTo>
                  <a:lnTo>
                    <a:pt x="1727704" y="1618104"/>
                  </a:lnTo>
                  <a:lnTo>
                    <a:pt x="1828626" y="1618866"/>
                  </a:lnTo>
                  <a:lnTo>
                    <a:pt x="1929571" y="1619023"/>
                  </a:lnTo>
                  <a:lnTo>
                    <a:pt x="2081026" y="1618254"/>
                  </a:lnTo>
                  <a:lnTo>
                    <a:pt x="2232519" y="1616459"/>
                  </a:lnTo>
                  <a:lnTo>
                    <a:pt x="2434554" y="1612815"/>
                  </a:lnTo>
                  <a:lnTo>
                    <a:pt x="3242790" y="1593095"/>
                  </a:lnTo>
                  <a:lnTo>
                    <a:pt x="3444770" y="1589262"/>
                  </a:lnTo>
                  <a:lnTo>
                    <a:pt x="3596207" y="1587275"/>
                  </a:lnTo>
                  <a:lnTo>
                    <a:pt x="3747595" y="1586272"/>
                  </a:lnTo>
                  <a:lnTo>
                    <a:pt x="3848487" y="1586249"/>
                  </a:lnTo>
                  <a:lnTo>
                    <a:pt x="3949351" y="1586812"/>
                  </a:lnTo>
                  <a:lnTo>
                    <a:pt x="4050183" y="1588022"/>
                  </a:lnTo>
                  <a:lnTo>
                    <a:pt x="4150982" y="1589937"/>
                  </a:lnTo>
                  <a:lnTo>
                    <a:pt x="4251743" y="1592617"/>
                  </a:lnTo>
                  <a:lnTo>
                    <a:pt x="4352466" y="1596122"/>
                  </a:lnTo>
                  <a:lnTo>
                    <a:pt x="4453146" y="1600511"/>
                  </a:lnTo>
                  <a:lnTo>
                    <a:pt x="4553782" y="1605844"/>
                  </a:lnTo>
                  <a:lnTo>
                    <a:pt x="4604083" y="1608883"/>
                  </a:lnTo>
                  <a:lnTo>
                    <a:pt x="4654371" y="1612181"/>
                  </a:lnTo>
                  <a:lnTo>
                    <a:pt x="4704647" y="1615744"/>
                  </a:lnTo>
                  <a:lnTo>
                    <a:pt x="4754911" y="1619580"/>
                  </a:lnTo>
                  <a:lnTo>
                    <a:pt x="4805161" y="1623697"/>
                  </a:lnTo>
                  <a:lnTo>
                    <a:pt x="4855398" y="1628102"/>
                  </a:lnTo>
                  <a:lnTo>
                    <a:pt x="4905621" y="1632803"/>
                  </a:lnTo>
                  <a:lnTo>
                    <a:pt x="4955830" y="1637806"/>
                  </a:lnTo>
                  <a:lnTo>
                    <a:pt x="5006025" y="1643120"/>
                  </a:lnTo>
                  <a:lnTo>
                    <a:pt x="5056204" y="1648752"/>
                  </a:lnTo>
                  <a:lnTo>
                    <a:pt x="5106369" y="1654709"/>
                  </a:lnTo>
                  <a:lnTo>
                    <a:pt x="5156519" y="1660999"/>
                  </a:lnTo>
                  <a:lnTo>
                    <a:pt x="5206653" y="1667630"/>
                  </a:lnTo>
                  <a:lnTo>
                    <a:pt x="5256771" y="1674607"/>
                  </a:lnTo>
                  <a:lnTo>
                    <a:pt x="5306872" y="1681940"/>
                  </a:lnTo>
                  <a:lnTo>
                    <a:pt x="5350901" y="1688008"/>
                  </a:lnTo>
                  <a:lnTo>
                    <a:pt x="5395577" y="1691925"/>
                  </a:lnTo>
                  <a:lnTo>
                    <a:pt x="5440186" y="1691825"/>
                  </a:lnTo>
                  <a:lnTo>
                    <a:pt x="5484014" y="1685843"/>
                  </a:lnTo>
                  <a:lnTo>
                    <a:pt x="5526345" y="1672113"/>
                  </a:lnTo>
                  <a:lnTo>
                    <a:pt x="5566465" y="1648769"/>
                  </a:lnTo>
                  <a:lnTo>
                    <a:pt x="5603659" y="1613945"/>
                  </a:lnTo>
                  <a:lnTo>
                    <a:pt x="5574721" y="1561823"/>
                  </a:lnTo>
                  <a:lnTo>
                    <a:pt x="5540428" y="1518164"/>
                  </a:lnTo>
                  <a:lnTo>
                    <a:pt x="5501807" y="1484064"/>
                  </a:lnTo>
                  <a:lnTo>
                    <a:pt x="5459882" y="1460618"/>
                  </a:lnTo>
                  <a:lnTo>
                    <a:pt x="5493194" y="1439360"/>
                  </a:lnTo>
                  <a:lnTo>
                    <a:pt x="5523907" y="1410173"/>
                  </a:lnTo>
                  <a:lnTo>
                    <a:pt x="5548627" y="1372214"/>
                  </a:lnTo>
                  <a:lnTo>
                    <a:pt x="5563958" y="1324639"/>
                  </a:lnTo>
                  <a:lnTo>
                    <a:pt x="5563060" y="1271302"/>
                  </a:lnTo>
                  <a:lnTo>
                    <a:pt x="5545645" y="1225156"/>
                  </a:lnTo>
                  <a:lnTo>
                    <a:pt x="5518153" y="1198980"/>
                  </a:lnTo>
                  <a:lnTo>
                    <a:pt x="5487022" y="1205551"/>
                  </a:lnTo>
                  <a:lnTo>
                    <a:pt x="5619648" y="1079592"/>
                  </a:lnTo>
                  <a:lnTo>
                    <a:pt x="5534875" y="981739"/>
                  </a:lnTo>
                  <a:lnTo>
                    <a:pt x="5692965" y="894502"/>
                  </a:lnTo>
                  <a:lnTo>
                    <a:pt x="5688354" y="867999"/>
                  </a:lnTo>
                  <a:lnTo>
                    <a:pt x="5680584" y="843509"/>
                  </a:lnTo>
                  <a:lnTo>
                    <a:pt x="5670092" y="821547"/>
                  </a:lnTo>
                  <a:lnTo>
                    <a:pt x="5657316" y="802631"/>
                  </a:lnTo>
                  <a:lnTo>
                    <a:pt x="5671088" y="783270"/>
                  </a:lnTo>
                  <a:lnTo>
                    <a:pt x="5682969" y="760890"/>
                  </a:lnTo>
                  <a:lnTo>
                    <a:pt x="5692608" y="736185"/>
                  </a:lnTo>
                  <a:lnTo>
                    <a:pt x="5699658" y="709844"/>
                  </a:lnTo>
                  <a:lnTo>
                    <a:pt x="5803112" y="642890"/>
                  </a:lnTo>
                  <a:lnTo>
                    <a:pt x="5783917" y="628735"/>
                  </a:lnTo>
                  <a:lnTo>
                    <a:pt x="5764593" y="615401"/>
                  </a:lnTo>
                  <a:lnTo>
                    <a:pt x="5745155" y="602781"/>
                  </a:lnTo>
                  <a:lnTo>
                    <a:pt x="5725617" y="590769"/>
                  </a:lnTo>
                  <a:lnTo>
                    <a:pt x="5761748" y="578070"/>
                  </a:lnTo>
                  <a:lnTo>
                    <a:pt x="5795780" y="554229"/>
                  </a:lnTo>
                  <a:lnTo>
                    <a:pt x="5826410" y="520662"/>
                  </a:lnTo>
                  <a:lnTo>
                    <a:pt x="5852337" y="478787"/>
                  </a:lnTo>
                  <a:lnTo>
                    <a:pt x="5872259" y="430022"/>
                  </a:lnTo>
                  <a:lnTo>
                    <a:pt x="5884875" y="375784"/>
                  </a:lnTo>
                  <a:lnTo>
                    <a:pt x="5922505" y="356684"/>
                  </a:lnTo>
                  <a:lnTo>
                    <a:pt x="5956623" y="324988"/>
                  </a:lnTo>
                  <a:lnTo>
                    <a:pt x="5985598" y="282613"/>
                  </a:lnTo>
                  <a:lnTo>
                    <a:pt x="6007798" y="231473"/>
                  </a:lnTo>
                  <a:lnTo>
                    <a:pt x="5958778" y="216649"/>
                  </a:lnTo>
                  <a:lnTo>
                    <a:pt x="5909691" y="202313"/>
                  </a:lnTo>
                  <a:lnTo>
                    <a:pt x="5860537" y="188467"/>
                  </a:lnTo>
                  <a:lnTo>
                    <a:pt x="5811319" y="175109"/>
                  </a:lnTo>
                  <a:lnTo>
                    <a:pt x="5762038" y="162242"/>
                  </a:lnTo>
                  <a:lnTo>
                    <a:pt x="5712698" y="149863"/>
                  </a:lnTo>
                  <a:lnTo>
                    <a:pt x="5663299" y="137975"/>
                  </a:lnTo>
                  <a:lnTo>
                    <a:pt x="5613844" y="126576"/>
                  </a:lnTo>
                  <a:lnTo>
                    <a:pt x="5564335" y="115668"/>
                  </a:lnTo>
                  <a:lnTo>
                    <a:pt x="5514775" y="105249"/>
                  </a:lnTo>
                  <a:lnTo>
                    <a:pt x="5465164" y="95322"/>
                  </a:lnTo>
                  <a:lnTo>
                    <a:pt x="5415505" y="85884"/>
                  </a:lnTo>
                  <a:lnTo>
                    <a:pt x="5365800" y="76938"/>
                  </a:lnTo>
                  <a:lnTo>
                    <a:pt x="5316051" y="68482"/>
                  </a:lnTo>
                  <a:lnTo>
                    <a:pt x="5266260" y="60517"/>
                  </a:lnTo>
                  <a:lnTo>
                    <a:pt x="5216429" y="53044"/>
                  </a:lnTo>
                  <a:lnTo>
                    <a:pt x="5166560" y="46062"/>
                  </a:lnTo>
                  <a:lnTo>
                    <a:pt x="5116655" y="39571"/>
                  </a:lnTo>
                  <a:lnTo>
                    <a:pt x="5066716" y="33573"/>
                  </a:lnTo>
                  <a:lnTo>
                    <a:pt x="5016746" y="28066"/>
                  </a:lnTo>
                  <a:lnTo>
                    <a:pt x="4966746" y="23051"/>
                  </a:lnTo>
                  <a:lnTo>
                    <a:pt x="4916717" y="18528"/>
                  </a:lnTo>
                  <a:lnTo>
                    <a:pt x="4866663" y="14498"/>
                  </a:lnTo>
                  <a:lnTo>
                    <a:pt x="4816586" y="10960"/>
                  </a:lnTo>
                  <a:lnTo>
                    <a:pt x="4766486" y="7915"/>
                  </a:lnTo>
                  <a:lnTo>
                    <a:pt x="4716367" y="5362"/>
                  </a:lnTo>
                  <a:lnTo>
                    <a:pt x="4666230" y="3303"/>
                  </a:lnTo>
                  <a:lnTo>
                    <a:pt x="4616077" y="1737"/>
                  </a:lnTo>
                  <a:lnTo>
                    <a:pt x="4565910" y="664"/>
                  </a:lnTo>
                  <a:lnTo>
                    <a:pt x="4515732" y="85"/>
                  </a:lnTo>
                  <a:close/>
                </a:path>
              </a:pathLst>
            </a:custGeom>
            <a:solidFill>
              <a:srgbClr val="FFB533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619078" y="509985"/>
            <a:ext cx="4309110" cy="10769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300"/>
              <a:t>¡Participa</a:t>
            </a:r>
            <a:r>
              <a:rPr dirty="0" sz="2300" spc="-50"/>
              <a:t> </a:t>
            </a:r>
            <a:r>
              <a:rPr dirty="0" sz="2300"/>
              <a:t>en</a:t>
            </a:r>
            <a:r>
              <a:rPr dirty="0" sz="2300" spc="-50"/>
              <a:t> </a:t>
            </a:r>
            <a:r>
              <a:rPr dirty="0" sz="2300"/>
              <a:t>nuestro</a:t>
            </a:r>
            <a:r>
              <a:rPr dirty="0" sz="2300" spc="-45"/>
              <a:t> </a:t>
            </a:r>
            <a:r>
              <a:rPr dirty="0" sz="2300" spc="-10"/>
              <a:t>concurso </a:t>
            </a:r>
            <a:r>
              <a:rPr dirty="0" sz="2300"/>
              <a:t>para</a:t>
            </a:r>
            <a:r>
              <a:rPr dirty="0" sz="2300" spc="-35"/>
              <a:t> </a:t>
            </a:r>
            <a:r>
              <a:rPr dirty="0" sz="2300"/>
              <a:t>ganar</a:t>
            </a:r>
            <a:r>
              <a:rPr dirty="0" sz="2300" spc="-35"/>
              <a:t> </a:t>
            </a:r>
            <a:r>
              <a:rPr dirty="0" sz="2300"/>
              <a:t>una</a:t>
            </a:r>
            <a:r>
              <a:rPr dirty="0" sz="2300" spc="-30"/>
              <a:t> </a:t>
            </a:r>
            <a:r>
              <a:rPr dirty="0" sz="2300"/>
              <a:t>comida</a:t>
            </a:r>
            <a:r>
              <a:rPr dirty="0" sz="2300" spc="-35"/>
              <a:t> </a:t>
            </a:r>
            <a:r>
              <a:rPr dirty="0" sz="2300" spc="-10"/>
              <a:t>gratis!</a:t>
            </a:r>
            <a:endParaRPr sz="2300"/>
          </a:p>
          <a:p>
            <a:pPr algn="ctr">
              <a:lnSpc>
                <a:spcPct val="100000"/>
              </a:lnSpc>
            </a:pPr>
            <a:r>
              <a:rPr dirty="0" sz="2300"/>
              <a:t>Sigue</a:t>
            </a:r>
            <a:r>
              <a:rPr dirty="0" sz="2300" spc="-55"/>
              <a:t> </a:t>
            </a:r>
            <a:r>
              <a:rPr dirty="0" sz="2300"/>
              <a:t>estos</a:t>
            </a:r>
            <a:r>
              <a:rPr dirty="0" sz="2300" spc="-50"/>
              <a:t> </a:t>
            </a:r>
            <a:r>
              <a:rPr dirty="0" sz="2300" spc="-10"/>
              <a:t>pasos:</a:t>
            </a:r>
            <a:endParaRPr sz="2300"/>
          </a:p>
        </p:txBody>
      </p:sp>
      <p:sp>
        <p:nvSpPr>
          <p:cNvPr id="8" name="object 8" descr=""/>
          <p:cNvSpPr txBox="1"/>
          <p:nvPr/>
        </p:nvSpPr>
        <p:spPr>
          <a:xfrm>
            <a:off x="4085456" y="4140658"/>
            <a:ext cx="5375910" cy="543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83335" marR="5080" indent="-1271270">
              <a:lnSpc>
                <a:spcPct val="100000"/>
              </a:lnSpc>
              <a:spcBef>
                <a:spcPts val="100"/>
              </a:spcBef>
            </a:pP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¡Buena</a:t>
            </a:r>
            <a:r>
              <a:rPr dirty="0" sz="1700" spc="-5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suerte!</a:t>
            </a:r>
            <a:r>
              <a:rPr dirty="0" sz="1700" spc="-4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Mientras</a:t>
            </a:r>
            <a:r>
              <a:rPr dirty="0" sz="1700" spc="-4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tanto,</a:t>
            </a:r>
            <a:r>
              <a:rPr dirty="0" sz="1700" spc="-4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puedes</a:t>
            </a:r>
            <a:r>
              <a:rPr dirty="0" sz="1700" spc="-4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ordenar</a:t>
            </a:r>
            <a:r>
              <a:rPr dirty="0" sz="1700" spc="-4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spc="-10" b="1">
                <a:solidFill>
                  <a:srgbClr val="2F2C28"/>
                </a:solidFill>
                <a:latin typeface="Arial"/>
                <a:cs typeface="Arial"/>
              </a:rPr>
              <a:t>aquí: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[Enlace</a:t>
            </a:r>
            <a:r>
              <a:rPr dirty="0" sz="1700" spc="-3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1700" spc="-3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1700" spc="-3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1700" spc="-3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1700" spc="-3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700" spc="-10" b="1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170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4284402" y="3251694"/>
            <a:ext cx="974725" cy="5753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4604" marR="5080" indent="-2540">
              <a:lnSpc>
                <a:spcPct val="100000"/>
              </a:lnSpc>
              <a:spcBef>
                <a:spcPts val="100"/>
              </a:spcBef>
            </a:pPr>
            <a:r>
              <a:rPr dirty="0" sz="1800" spc="-30">
                <a:solidFill>
                  <a:srgbClr val="2F2C28"/>
                </a:solidFill>
                <a:latin typeface="Arial"/>
                <a:cs typeface="Arial"/>
              </a:rPr>
              <a:t>Síguenos </a:t>
            </a:r>
            <a:r>
              <a:rPr dirty="0" sz="18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1800" spc="-2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800" spc="-20">
                <a:solidFill>
                  <a:srgbClr val="2F2C28"/>
                </a:solidFill>
                <a:latin typeface="Arial"/>
                <a:cs typeface="Arial"/>
              </a:rPr>
              <a:t>redes.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670881" y="3251694"/>
            <a:ext cx="1845945" cy="5753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31165" marR="5080" indent="-418465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2F2C28"/>
                </a:solidFill>
                <a:latin typeface="Arial"/>
                <a:cs typeface="Arial"/>
              </a:rPr>
              <a:t>Comparte</a:t>
            </a:r>
            <a:r>
              <a:rPr dirty="0" sz="1800" spc="-4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800" spc="-10">
                <a:solidFill>
                  <a:srgbClr val="2F2C28"/>
                </a:solidFill>
                <a:latin typeface="Arial"/>
                <a:cs typeface="Arial"/>
              </a:rPr>
              <a:t>nuestro concurso.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5625479" y="3251694"/>
            <a:ext cx="1751330" cy="5753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78790" marR="5080" indent="-466725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2F2C28"/>
                </a:solidFill>
                <a:latin typeface="Arial"/>
                <a:cs typeface="Arial"/>
              </a:rPr>
              <a:t>Comenta</a:t>
            </a:r>
            <a:r>
              <a:rPr dirty="0" sz="1800" spc="-5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2F2C28"/>
                </a:solidFill>
                <a:latin typeface="Arial"/>
                <a:cs typeface="Arial"/>
              </a:rPr>
              <a:t>tu</a:t>
            </a:r>
            <a:r>
              <a:rPr dirty="0" sz="1800" spc="-4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1800" spc="-20">
                <a:solidFill>
                  <a:srgbClr val="2F2C28"/>
                </a:solidFill>
                <a:latin typeface="Arial"/>
                <a:cs typeface="Arial"/>
              </a:rPr>
              <a:t>plato </a:t>
            </a:r>
            <a:r>
              <a:rPr dirty="0" sz="1800" spc="-10">
                <a:solidFill>
                  <a:srgbClr val="2F2C28"/>
                </a:solidFill>
                <a:latin typeface="Arial"/>
                <a:cs typeface="Arial"/>
              </a:rPr>
              <a:t>favorito.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4366654" y="2151621"/>
            <a:ext cx="4619625" cy="868044"/>
          </a:xfrm>
          <a:custGeom>
            <a:avLst/>
            <a:gdLst/>
            <a:ahLst/>
            <a:cxnLst/>
            <a:rect l="l" t="t" r="r" b="b"/>
            <a:pathLst>
              <a:path w="4619625" h="868044">
                <a:moveTo>
                  <a:pt x="535482" y="300964"/>
                </a:moveTo>
                <a:lnTo>
                  <a:pt x="529882" y="250761"/>
                </a:lnTo>
                <a:lnTo>
                  <a:pt x="513638" y="204622"/>
                </a:lnTo>
                <a:lnTo>
                  <a:pt x="488022" y="163842"/>
                </a:lnTo>
                <a:lnTo>
                  <a:pt x="454367" y="129768"/>
                </a:lnTo>
                <a:lnTo>
                  <a:pt x="413969" y="103720"/>
                </a:lnTo>
                <a:lnTo>
                  <a:pt x="368122" y="87007"/>
                </a:lnTo>
                <a:lnTo>
                  <a:pt x="318160" y="80962"/>
                </a:lnTo>
                <a:lnTo>
                  <a:pt x="273697" y="85178"/>
                </a:lnTo>
                <a:lnTo>
                  <a:pt x="232257" y="97764"/>
                </a:lnTo>
                <a:lnTo>
                  <a:pt x="194741" y="117805"/>
                </a:lnTo>
                <a:lnTo>
                  <a:pt x="162013" y="144462"/>
                </a:lnTo>
                <a:lnTo>
                  <a:pt x="134975" y="176834"/>
                </a:lnTo>
                <a:lnTo>
                  <a:pt x="114515" y="214071"/>
                </a:lnTo>
                <a:lnTo>
                  <a:pt x="101498" y="255270"/>
                </a:lnTo>
                <a:lnTo>
                  <a:pt x="96824" y="299580"/>
                </a:lnTo>
                <a:lnTo>
                  <a:pt x="101104" y="343662"/>
                </a:lnTo>
                <a:lnTo>
                  <a:pt x="113779" y="384810"/>
                </a:lnTo>
                <a:lnTo>
                  <a:pt x="133946" y="422135"/>
                </a:lnTo>
                <a:lnTo>
                  <a:pt x="160705" y="454723"/>
                </a:lnTo>
                <a:lnTo>
                  <a:pt x="193141" y="481672"/>
                </a:lnTo>
                <a:lnTo>
                  <a:pt x="230378" y="502069"/>
                </a:lnTo>
                <a:lnTo>
                  <a:pt x="271513" y="515023"/>
                </a:lnTo>
                <a:lnTo>
                  <a:pt x="315633" y="519620"/>
                </a:lnTo>
                <a:lnTo>
                  <a:pt x="359879" y="515289"/>
                </a:lnTo>
                <a:lnTo>
                  <a:pt x="401091" y="502653"/>
                </a:lnTo>
                <a:lnTo>
                  <a:pt x="438378" y="482561"/>
                </a:lnTo>
                <a:lnTo>
                  <a:pt x="470877" y="455904"/>
                </a:lnTo>
                <a:lnTo>
                  <a:pt x="497713" y="423545"/>
                </a:lnTo>
                <a:lnTo>
                  <a:pt x="518007" y="386359"/>
                </a:lnTo>
                <a:lnTo>
                  <a:pt x="530885" y="345211"/>
                </a:lnTo>
                <a:lnTo>
                  <a:pt x="535482" y="300964"/>
                </a:lnTo>
                <a:close/>
              </a:path>
              <a:path w="4619625" h="868044">
                <a:moveTo>
                  <a:pt x="633082" y="687006"/>
                </a:moveTo>
                <a:lnTo>
                  <a:pt x="628345" y="639229"/>
                </a:lnTo>
                <a:lnTo>
                  <a:pt x="615683" y="594410"/>
                </a:lnTo>
                <a:lnTo>
                  <a:pt x="595058" y="552665"/>
                </a:lnTo>
                <a:lnTo>
                  <a:pt x="566470" y="514108"/>
                </a:lnTo>
                <a:lnTo>
                  <a:pt x="522401" y="471995"/>
                </a:lnTo>
                <a:lnTo>
                  <a:pt x="487641" y="506107"/>
                </a:lnTo>
                <a:lnTo>
                  <a:pt x="448640" y="532803"/>
                </a:lnTo>
                <a:lnTo>
                  <a:pt x="406450" y="552043"/>
                </a:lnTo>
                <a:lnTo>
                  <a:pt x="362140" y="563765"/>
                </a:lnTo>
                <a:lnTo>
                  <a:pt x="316763" y="567931"/>
                </a:lnTo>
                <a:lnTo>
                  <a:pt x="271386" y="564489"/>
                </a:lnTo>
                <a:lnTo>
                  <a:pt x="227063" y="553402"/>
                </a:lnTo>
                <a:lnTo>
                  <a:pt x="184873" y="534606"/>
                </a:lnTo>
                <a:lnTo>
                  <a:pt x="145859" y="508076"/>
                </a:lnTo>
                <a:lnTo>
                  <a:pt x="111099" y="473748"/>
                </a:lnTo>
                <a:lnTo>
                  <a:pt x="107937" y="475576"/>
                </a:lnTo>
                <a:lnTo>
                  <a:pt x="68440" y="511632"/>
                </a:lnTo>
                <a:lnTo>
                  <a:pt x="38595" y="550621"/>
                </a:lnTo>
                <a:lnTo>
                  <a:pt x="17132" y="593737"/>
                </a:lnTo>
                <a:lnTo>
                  <a:pt x="4203" y="640994"/>
                </a:lnTo>
                <a:lnTo>
                  <a:pt x="0" y="692442"/>
                </a:lnTo>
                <a:lnTo>
                  <a:pt x="7505" y="729475"/>
                </a:lnTo>
                <a:lnTo>
                  <a:pt x="27851" y="759510"/>
                </a:lnTo>
                <a:lnTo>
                  <a:pt x="58216" y="779703"/>
                </a:lnTo>
                <a:lnTo>
                  <a:pt x="95796" y="787184"/>
                </a:lnTo>
                <a:lnTo>
                  <a:pt x="291731" y="787704"/>
                </a:lnTo>
                <a:lnTo>
                  <a:pt x="536651" y="787209"/>
                </a:lnTo>
                <a:lnTo>
                  <a:pt x="575411" y="779322"/>
                </a:lnTo>
                <a:lnTo>
                  <a:pt x="606158" y="758012"/>
                </a:lnTo>
                <a:lnTo>
                  <a:pt x="626249" y="726249"/>
                </a:lnTo>
                <a:lnTo>
                  <a:pt x="633082" y="687006"/>
                </a:lnTo>
                <a:close/>
              </a:path>
              <a:path w="4619625" h="868044">
                <a:moveTo>
                  <a:pt x="974394" y="178765"/>
                </a:moveTo>
                <a:lnTo>
                  <a:pt x="971029" y="160312"/>
                </a:lnTo>
                <a:lnTo>
                  <a:pt x="960183" y="144005"/>
                </a:lnTo>
                <a:lnTo>
                  <a:pt x="943876" y="133057"/>
                </a:lnTo>
                <a:lnTo>
                  <a:pt x="925525" y="129692"/>
                </a:lnTo>
                <a:lnTo>
                  <a:pt x="906881" y="133870"/>
                </a:lnTo>
                <a:lnTo>
                  <a:pt x="889736" y="145567"/>
                </a:lnTo>
                <a:lnTo>
                  <a:pt x="858659" y="176237"/>
                </a:lnTo>
                <a:lnTo>
                  <a:pt x="723315" y="315188"/>
                </a:lnTo>
                <a:lnTo>
                  <a:pt x="669251" y="260921"/>
                </a:lnTo>
                <a:lnTo>
                  <a:pt x="633539" y="245186"/>
                </a:lnTo>
                <a:lnTo>
                  <a:pt x="588022" y="276072"/>
                </a:lnTo>
                <a:lnTo>
                  <a:pt x="584720" y="294449"/>
                </a:lnTo>
                <a:lnTo>
                  <a:pt x="588949" y="313080"/>
                </a:lnTo>
                <a:lnTo>
                  <a:pt x="600710" y="330149"/>
                </a:lnTo>
                <a:lnTo>
                  <a:pt x="684657" y="414121"/>
                </a:lnTo>
                <a:lnTo>
                  <a:pt x="702081" y="426351"/>
                </a:lnTo>
                <a:lnTo>
                  <a:pt x="720712" y="430568"/>
                </a:lnTo>
                <a:lnTo>
                  <a:pt x="739343" y="426707"/>
                </a:lnTo>
                <a:lnTo>
                  <a:pt x="756716" y="414680"/>
                </a:lnTo>
                <a:lnTo>
                  <a:pt x="958507" y="214439"/>
                </a:lnTo>
                <a:lnTo>
                  <a:pt x="970254" y="197446"/>
                </a:lnTo>
                <a:lnTo>
                  <a:pt x="974394" y="178765"/>
                </a:lnTo>
                <a:close/>
              </a:path>
              <a:path w="4619625" h="868044">
                <a:moveTo>
                  <a:pt x="1784197" y="267017"/>
                </a:moveTo>
                <a:lnTo>
                  <a:pt x="1773021" y="84124"/>
                </a:lnTo>
                <a:lnTo>
                  <a:pt x="1771269" y="59728"/>
                </a:lnTo>
                <a:lnTo>
                  <a:pt x="1768817" y="42811"/>
                </a:lnTo>
                <a:lnTo>
                  <a:pt x="1762340" y="38608"/>
                </a:lnTo>
                <a:lnTo>
                  <a:pt x="1744827" y="40246"/>
                </a:lnTo>
                <a:lnTo>
                  <a:pt x="1740242" y="45491"/>
                </a:lnTo>
                <a:lnTo>
                  <a:pt x="1739150" y="57048"/>
                </a:lnTo>
                <a:lnTo>
                  <a:pt x="1747786" y="232664"/>
                </a:lnTo>
                <a:lnTo>
                  <a:pt x="1747367" y="235889"/>
                </a:lnTo>
                <a:lnTo>
                  <a:pt x="1744433" y="247599"/>
                </a:lnTo>
                <a:lnTo>
                  <a:pt x="1737995" y="251917"/>
                </a:lnTo>
                <a:lnTo>
                  <a:pt x="1721319" y="252006"/>
                </a:lnTo>
                <a:lnTo>
                  <a:pt x="1714766" y="247611"/>
                </a:lnTo>
                <a:lnTo>
                  <a:pt x="1711515" y="233908"/>
                </a:lnTo>
                <a:lnTo>
                  <a:pt x="1711210" y="228549"/>
                </a:lnTo>
                <a:lnTo>
                  <a:pt x="1706968" y="56921"/>
                </a:lnTo>
                <a:lnTo>
                  <a:pt x="1704873" y="44589"/>
                </a:lnTo>
                <a:lnTo>
                  <a:pt x="1699171" y="39484"/>
                </a:lnTo>
                <a:lnTo>
                  <a:pt x="1680540" y="39154"/>
                </a:lnTo>
                <a:lnTo>
                  <a:pt x="1674825" y="44386"/>
                </a:lnTo>
                <a:lnTo>
                  <a:pt x="1672170" y="56781"/>
                </a:lnTo>
                <a:lnTo>
                  <a:pt x="1672374" y="60388"/>
                </a:lnTo>
                <a:lnTo>
                  <a:pt x="1668081" y="230263"/>
                </a:lnTo>
                <a:lnTo>
                  <a:pt x="1666481" y="239623"/>
                </a:lnTo>
                <a:lnTo>
                  <a:pt x="1662518" y="246608"/>
                </a:lnTo>
                <a:lnTo>
                  <a:pt x="1656588" y="250901"/>
                </a:lnTo>
                <a:lnTo>
                  <a:pt x="1649069" y="252158"/>
                </a:lnTo>
                <a:lnTo>
                  <a:pt x="1641602" y="250278"/>
                </a:lnTo>
                <a:lnTo>
                  <a:pt x="1636115" y="245579"/>
                </a:lnTo>
                <a:lnTo>
                  <a:pt x="1632826" y="238366"/>
                </a:lnTo>
                <a:lnTo>
                  <a:pt x="1632000" y="228904"/>
                </a:lnTo>
                <a:lnTo>
                  <a:pt x="1640268" y="59550"/>
                </a:lnTo>
                <a:lnTo>
                  <a:pt x="1639544" y="51320"/>
                </a:lnTo>
                <a:lnTo>
                  <a:pt x="1636674" y="45046"/>
                </a:lnTo>
                <a:lnTo>
                  <a:pt x="1631873" y="40970"/>
                </a:lnTo>
                <a:lnTo>
                  <a:pt x="1625320" y="39268"/>
                </a:lnTo>
                <a:lnTo>
                  <a:pt x="1615668" y="38696"/>
                </a:lnTo>
                <a:lnTo>
                  <a:pt x="1609623" y="44653"/>
                </a:lnTo>
                <a:lnTo>
                  <a:pt x="1607756" y="58851"/>
                </a:lnTo>
                <a:lnTo>
                  <a:pt x="1597583" y="228485"/>
                </a:lnTo>
                <a:lnTo>
                  <a:pt x="1594675" y="259029"/>
                </a:lnTo>
                <a:lnTo>
                  <a:pt x="1594675" y="290639"/>
                </a:lnTo>
                <a:lnTo>
                  <a:pt x="1602054" y="312597"/>
                </a:lnTo>
                <a:lnTo>
                  <a:pt x="1613319" y="331711"/>
                </a:lnTo>
                <a:lnTo>
                  <a:pt x="1628228" y="348297"/>
                </a:lnTo>
                <a:lnTo>
                  <a:pt x="1646555" y="362712"/>
                </a:lnTo>
                <a:lnTo>
                  <a:pt x="1656892" y="372389"/>
                </a:lnTo>
                <a:lnTo>
                  <a:pt x="1663242" y="384225"/>
                </a:lnTo>
                <a:lnTo>
                  <a:pt x="1666100" y="397687"/>
                </a:lnTo>
                <a:lnTo>
                  <a:pt x="1665986" y="412229"/>
                </a:lnTo>
                <a:lnTo>
                  <a:pt x="1663623" y="436321"/>
                </a:lnTo>
                <a:lnTo>
                  <a:pt x="1661655" y="460463"/>
                </a:lnTo>
                <a:lnTo>
                  <a:pt x="1640420" y="798817"/>
                </a:lnTo>
                <a:lnTo>
                  <a:pt x="1640573" y="811517"/>
                </a:lnTo>
                <a:lnTo>
                  <a:pt x="1642706" y="823785"/>
                </a:lnTo>
                <a:lnTo>
                  <a:pt x="1646910" y="835533"/>
                </a:lnTo>
                <a:lnTo>
                  <a:pt x="1653311" y="846683"/>
                </a:lnTo>
                <a:lnTo>
                  <a:pt x="1670138" y="862418"/>
                </a:lnTo>
                <a:lnTo>
                  <a:pt x="1689658" y="867676"/>
                </a:lnTo>
                <a:lnTo>
                  <a:pt x="1709191" y="862444"/>
                </a:lnTo>
                <a:lnTo>
                  <a:pt x="1736864" y="822312"/>
                </a:lnTo>
                <a:lnTo>
                  <a:pt x="1739112" y="795705"/>
                </a:lnTo>
                <a:lnTo>
                  <a:pt x="1735366" y="710476"/>
                </a:lnTo>
                <a:lnTo>
                  <a:pt x="1733638" y="682104"/>
                </a:lnTo>
                <a:lnTo>
                  <a:pt x="1725904" y="574992"/>
                </a:lnTo>
                <a:lnTo>
                  <a:pt x="1713496" y="414388"/>
                </a:lnTo>
                <a:lnTo>
                  <a:pt x="1713814" y="397129"/>
                </a:lnTo>
                <a:lnTo>
                  <a:pt x="1717954" y="381889"/>
                </a:lnTo>
                <a:lnTo>
                  <a:pt x="1726311" y="368642"/>
                </a:lnTo>
                <a:lnTo>
                  <a:pt x="1739277" y="357403"/>
                </a:lnTo>
                <a:lnTo>
                  <a:pt x="1760245" y="339661"/>
                </a:lnTo>
                <a:lnTo>
                  <a:pt x="1774736" y="318681"/>
                </a:lnTo>
                <a:lnTo>
                  <a:pt x="1782711" y="294462"/>
                </a:lnTo>
                <a:lnTo>
                  <a:pt x="1784197" y="267017"/>
                </a:lnTo>
                <a:close/>
              </a:path>
              <a:path w="4619625" h="868044">
                <a:moveTo>
                  <a:pt x="2349423" y="413994"/>
                </a:moveTo>
                <a:lnTo>
                  <a:pt x="2344242" y="368617"/>
                </a:lnTo>
                <a:lnTo>
                  <a:pt x="2329370" y="326898"/>
                </a:lnTo>
                <a:lnTo>
                  <a:pt x="2306002" y="290055"/>
                </a:lnTo>
                <a:lnTo>
                  <a:pt x="2275332" y="259283"/>
                </a:lnTo>
                <a:lnTo>
                  <a:pt x="2238552" y="235762"/>
                </a:lnTo>
                <a:lnTo>
                  <a:pt x="2196858" y="220726"/>
                </a:lnTo>
                <a:lnTo>
                  <a:pt x="2151456" y="215341"/>
                </a:lnTo>
                <a:lnTo>
                  <a:pt x="2106244" y="220510"/>
                </a:lnTo>
                <a:lnTo>
                  <a:pt x="2064588" y="235445"/>
                </a:lnTo>
                <a:lnTo>
                  <a:pt x="2027707" y="258940"/>
                </a:lnTo>
                <a:lnTo>
                  <a:pt x="1996871" y="289737"/>
                </a:lnTo>
                <a:lnTo>
                  <a:pt x="1973287" y="326618"/>
                </a:lnTo>
                <a:lnTo>
                  <a:pt x="1958213" y="368338"/>
                </a:lnTo>
                <a:lnTo>
                  <a:pt x="1952879" y="413651"/>
                </a:lnTo>
                <a:lnTo>
                  <a:pt x="1958086" y="458939"/>
                </a:lnTo>
                <a:lnTo>
                  <a:pt x="1973033" y="500621"/>
                </a:lnTo>
                <a:lnTo>
                  <a:pt x="1996490" y="537489"/>
                </a:lnTo>
                <a:lnTo>
                  <a:pt x="2027237" y="568312"/>
                </a:lnTo>
                <a:lnTo>
                  <a:pt x="2064067" y="591870"/>
                </a:lnTo>
                <a:lnTo>
                  <a:pt x="2105774" y="606945"/>
                </a:lnTo>
                <a:lnTo>
                  <a:pt x="2151113" y="612330"/>
                </a:lnTo>
                <a:lnTo>
                  <a:pt x="2196376" y="607174"/>
                </a:lnTo>
                <a:lnTo>
                  <a:pt x="2238032" y="592264"/>
                </a:lnTo>
                <a:lnTo>
                  <a:pt x="2274836" y="568820"/>
                </a:lnTo>
                <a:lnTo>
                  <a:pt x="2305596" y="538060"/>
                </a:lnTo>
                <a:lnTo>
                  <a:pt x="2329091" y="501192"/>
                </a:lnTo>
                <a:lnTo>
                  <a:pt x="2344102" y="459435"/>
                </a:lnTo>
                <a:lnTo>
                  <a:pt x="2349423" y="413994"/>
                </a:lnTo>
                <a:close/>
              </a:path>
              <a:path w="4619625" h="868044">
                <a:moveTo>
                  <a:pt x="2508415" y="414032"/>
                </a:moveTo>
                <a:lnTo>
                  <a:pt x="2505062" y="365404"/>
                </a:lnTo>
                <a:lnTo>
                  <a:pt x="2505037" y="365137"/>
                </a:lnTo>
                <a:lnTo>
                  <a:pt x="2495753" y="319735"/>
                </a:lnTo>
                <a:lnTo>
                  <a:pt x="2495639" y="319214"/>
                </a:lnTo>
                <a:lnTo>
                  <a:pt x="2495524" y="318643"/>
                </a:lnTo>
                <a:lnTo>
                  <a:pt x="2480259" y="274548"/>
                </a:lnTo>
                <a:lnTo>
                  <a:pt x="2459444" y="232956"/>
                </a:lnTo>
                <a:lnTo>
                  <a:pt x="2433815" y="195046"/>
                </a:lnTo>
                <a:lnTo>
                  <a:pt x="2422436" y="182156"/>
                </a:lnTo>
                <a:lnTo>
                  <a:pt x="2422436" y="413600"/>
                </a:lnTo>
                <a:lnTo>
                  <a:pt x="2422436" y="414032"/>
                </a:lnTo>
                <a:lnTo>
                  <a:pt x="2418080" y="461937"/>
                </a:lnTo>
                <a:lnTo>
                  <a:pt x="2405405" y="508000"/>
                </a:lnTo>
                <a:lnTo>
                  <a:pt x="2385136" y="550468"/>
                </a:lnTo>
                <a:lnTo>
                  <a:pt x="2358225" y="588327"/>
                </a:lnTo>
                <a:lnTo>
                  <a:pt x="2325408" y="621042"/>
                </a:lnTo>
                <a:lnTo>
                  <a:pt x="2287447" y="647827"/>
                </a:lnTo>
                <a:lnTo>
                  <a:pt x="2245156" y="667893"/>
                </a:lnTo>
                <a:lnTo>
                  <a:pt x="2199309" y="680453"/>
                </a:lnTo>
                <a:lnTo>
                  <a:pt x="2150707" y="684720"/>
                </a:lnTo>
                <a:lnTo>
                  <a:pt x="2102154" y="680237"/>
                </a:lnTo>
                <a:lnTo>
                  <a:pt x="2056447" y="667537"/>
                </a:lnTo>
                <a:lnTo>
                  <a:pt x="2014334" y="647395"/>
                </a:lnTo>
                <a:lnTo>
                  <a:pt x="1976602" y="620610"/>
                </a:lnTo>
                <a:lnTo>
                  <a:pt x="1944001" y="587933"/>
                </a:lnTo>
                <a:lnTo>
                  <a:pt x="1917306" y="550138"/>
                </a:lnTo>
                <a:lnTo>
                  <a:pt x="1897303" y="508000"/>
                </a:lnTo>
                <a:lnTo>
                  <a:pt x="1884794" y="462445"/>
                </a:lnTo>
                <a:lnTo>
                  <a:pt x="1880425" y="414032"/>
                </a:lnTo>
                <a:lnTo>
                  <a:pt x="1880425" y="413600"/>
                </a:lnTo>
                <a:lnTo>
                  <a:pt x="1884807" y="365404"/>
                </a:lnTo>
                <a:lnTo>
                  <a:pt x="1897519" y="319214"/>
                </a:lnTo>
                <a:lnTo>
                  <a:pt x="1917687" y="276961"/>
                </a:lnTo>
                <a:lnTo>
                  <a:pt x="1944547" y="239090"/>
                </a:lnTo>
                <a:lnTo>
                  <a:pt x="1977313" y="206400"/>
                </a:lnTo>
                <a:lnTo>
                  <a:pt x="2015210" y="179654"/>
                </a:lnTo>
                <a:lnTo>
                  <a:pt x="2057450" y="159651"/>
                </a:lnTo>
                <a:lnTo>
                  <a:pt x="2103259" y="147154"/>
                </a:lnTo>
                <a:lnTo>
                  <a:pt x="2151850" y="142951"/>
                </a:lnTo>
                <a:lnTo>
                  <a:pt x="2200452" y="147510"/>
                </a:lnTo>
                <a:lnTo>
                  <a:pt x="2246223" y="160261"/>
                </a:lnTo>
                <a:lnTo>
                  <a:pt x="2288375" y="180403"/>
                </a:lnTo>
                <a:lnTo>
                  <a:pt x="2326157" y="207200"/>
                </a:lnTo>
                <a:lnTo>
                  <a:pt x="2358783" y="239864"/>
                </a:lnTo>
                <a:lnTo>
                  <a:pt x="2385504" y="277634"/>
                </a:lnTo>
                <a:lnTo>
                  <a:pt x="2405532" y="319735"/>
                </a:lnTo>
                <a:lnTo>
                  <a:pt x="2418029" y="365137"/>
                </a:lnTo>
                <a:lnTo>
                  <a:pt x="2418105" y="365404"/>
                </a:lnTo>
                <a:lnTo>
                  <a:pt x="2422436" y="413600"/>
                </a:lnTo>
                <a:lnTo>
                  <a:pt x="2422436" y="182156"/>
                </a:lnTo>
                <a:lnTo>
                  <a:pt x="2383218" y="142951"/>
                </a:lnTo>
                <a:lnTo>
                  <a:pt x="2331516" y="105371"/>
                </a:lnTo>
                <a:lnTo>
                  <a:pt x="2290343" y="84836"/>
                </a:lnTo>
                <a:lnTo>
                  <a:pt x="2246338" y="69621"/>
                </a:lnTo>
                <a:lnTo>
                  <a:pt x="2199919" y="60147"/>
                </a:lnTo>
                <a:lnTo>
                  <a:pt x="2151519" y="56794"/>
                </a:lnTo>
                <a:lnTo>
                  <a:pt x="2103132" y="59931"/>
                </a:lnTo>
                <a:lnTo>
                  <a:pt x="2056714" y="69329"/>
                </a:lnTo>
                <a:lnTo>
                  <a:pt x="2012683" y="84556"/>
                </a:lnTo>
                <a:lnTo>
                  <a:pt x="1971471" y="105206"/>
                </a:lnTo>
                <a:lnTo>
                  <a:pt x="1933473" y="130860"/>
                </a:lnTo>
                <a:lnTo>
                  <a:pt x="1899208" y="161010"/>
                </a:lnTo>
                <a:lnTo>
                  <a:pt x="1869008" y="195313"/>
                </a:lnTo>
                <a:lnTo>
                  <a:pt x="1843316" y="233299"/>
                </a:lnTo>
                <a:lnTo>
                  <a:pt x="1822577" y="274548"/>
                </a:lnTo>
                <a:lnTo>
                  <a:pt x="1807298" y="318401"/>
                </a:lnTo>
                <a:lnTo>
                  <a:pt x="1807210" y="318643"/>
                </a:lnTo>
                <a:lnTo>
                  <a:pt x="1797634" y="365137"/>
                </a:lnTo>
                <a:lnTo>
                  <a:pt x="1794294" y="413600"/>
                </a:lnTo>
                <a:lnTo>
                  <a:pt x="1797469" y="461937"/>
                </a:lnTo>
                <a:lnTo>
                  <a:pt x="1806841" y="508000"/>
                </a:lnTo>
                <a:lnTo>
                  <a:pt x="1806905" y="508330"/>
                </a:lnTo>
                <a:lnTo>
                  <a:pt x="1822183" y="552361"/>
                </a:lnTo>
                <a:lnTo>
                  <a:pt x="1842858" y="593598"/>
                </a:lnTo>
                <a:lnTo>
                  <a:pt x="1868512" y="631596"/>
                </a:lnTo>
                <a:lnTo>
                  <a:pt x="1898700" y="665937"/>
                </a:lnTo>
                <a:lnTo>
                  <a:pt x="1933003" y="696188"/>
                </a:lnTo>
                <a:lnTo>
                  <a:pt x="1970976" y="721918"/>
                </a:lnTo>
                <a:lnTo>
                  <a:pt x="2012213" y="742696"/>
                </a:lnTo>
                <a:lnTo>
                  <a:pt x="2056257" y="758088"/>
                </a:lnTo>
                <a:lnTo>
                  <a:pt x="2103272" y="767791"/>
                </a:lnTo>
                <a:lnTo>
                  <a:pt x="2104428" y="767791"/>
                </a:lnTo>
                <a:lnTo>
                  <a:pt x="2151088" y="770991"/>
                </a:lnTo>
                <a:lnTo>
                  <a:pt x="2199386" y="767791"/>
                </a:lnTo>
                <a:lnTo>
                  <a:pt x="2245791" y="758317"/>
                </a:lnTo>
                <a:lnTo>
                  <a:pt x="2289860" y="743026"/>
                </a:lnTo>
                <a:lnTo>
                  <a:pt x="2331148" y="722337"/>
                </a:lnTo>
                <a:lnTo>
                  <a:pt x="2369210" y="696671"/>
                </a:lnTo>
                <a:lnTo>
                  <a:pt x="2403614" y="666470"/>
                </a:lnTo>
                <a:lnTo>
                  <a:pt x="2433904" y="632167"/>
                </a:lnTo>
                <a:lnTo>
                  <a:pt x="2459659" y="594182"/>
                </a:lnTo>
                <a:lnTo>
                  <a:pt x="2480424" y="552945"/>
                </a:lnTo>
                <a:lnTo>
                  <a:pt x="2495766" y="508889"/>
                </a:lnTo>
                <a:lnTo>
                  <a:pt x="2505240" y="462445"/>
                </a:lnTo>
                <a:lnTo>
                  <a:pt x="2508415" y="414032"/>
                </a:lnTo>
                <a:close/>
              </a:path>
              <a:path w="4619625" h="868044">
                <a:moveTo>
                  <a:pt x="2673299" y="798093"/>
                </a:moveTo>
                <a:lnTo>
                  <a:pt x="2671419" y="751268"/>
                </a:lnTo>
                <a:lnTo>
                  <a:pt x="2669121" y="704456"/>
                </a:lnTo>
                <a:lnTo>
                  <a:pt x="2661882" y="586219"/>
                </a:lnTo>
                <a:lnTo>
                  <a:pt x="2655913" y="503008"/>
                </a:lnTo>
                <a:lnTo>
                  <a:pt x="2653004" y="459181"/>
                </a:lnTo>
                <a:lnTo>
                  <a:pt x="2650985" y="415302"/>
                </a:lnTo>
                <a:lnTo>
                  <a:pt x="2650426" y="371297"/>
                </a:lnTo>
                <a:lnTo>
                  <a:pt x="2650921" y="271691"/>
                </a:lnTo>
                <a:lnTo>
                  <a:pt x="2650731" y="19481"/>
                </a:lnTo>
                <a:lnTo>
                  <a:pt x="2651569" y="16002"/>
                </a:lnTo>
                <a:lnTo>
                  <a:pt x="2646769" y="2921"/>
                </a:lnTo>
                <a:lnTo>
                  <a:pt x="2640673" y="0"/>
                </a:lnTo>
                <a:lnTo>
                  <a:pt x="2633903" y="3695"/>
                </a:lnTo>
                <a:lnTo>
                  <a:pt x="2604846" y="47396"/>
                </a:lnTo>
                <a:lnTo>
                  <a:pt x="2583281" y="89687"/>
                </a:lnTo>
                <a:lnTo>
                  <a:pt x="2567013" y="133883"/>
                </a:lnTo>
                <a:lnTo>
                  <a:pt x="2556306" y="180022"/>
                </a:lnTo>
                <a:lnTo>
                  <a:pt x="2551366" y="228117"/>
                </a:lnTo>
                <a:lnTo>
                  <a:pt x="2550337" y="269951"/>
                </a:lnTo>
                <a:lnTo>
                  <a:pt x="2550071" y="353695"/>
                </a:lnTo>
                <a:lnTo>
                  <a:pt x="2549436" y="395541"/>
                </a:lnTo>
                <a:lnTo>
                  <a:pt x="2551392" y="417703"/>
                </a:lnTo>
                <a:lnTo>
                  <a:pt x="2559050" y="433197"/>
                </a:lnTo>
                <a:lnTo>
                  <a:pt x="2573020" y="442061"/>
                </a:lnTo>
                <a:lnTo>
                  <a:pt x="2594191" y="444334"/>
                </a:lnTo>
                <a:lnTo>
                  <a:pt x="2595676" y="445274"/>
                </a:lnTo>
                <a:lnTo>
                  <a:pt x="2595842" y="451091"/>
                </a:lnTo>
                <a:lnTo>
                  <a:pt x="2579814" y="679665"/>
                </a:lnTo>
                <a:lnTo>
                  <a:pt x="2578100" y="709625"/>
                </a:lnTo>
                <a:lnTo>
                  <a:pt x="2574353" y="799592"/>
                </a:lnTo>
                <a:lnTo>
                  <a:pt x="2574696" y="811796"/>
                </a:lnTo>
                <a:lnTo>
                  <a:pt x="2576817" y="823544"/>
                </a:lnTo>
                <a:lnTo>
                  <a:pt x="2580792" y="834821"/>
                </a:lnTo>
                <a:lnTo>
                  <a:pt x="2586710" y="845566"/>
                </a:lnTo>
                <a:lnTo>
                  <a:pt x="2603855" y="862215"/>
                </a:lnTo>
                <a:lnTo>
                  <a:pt x="2623934" y="867702"/>
                </a:lnTo>
                <a:lnTo>
                  <a:pt x="2644013" y="862025"/>
                </a:lnTo>
                <a:lnTo>
                  <a:pt x="2661094" y="845197"/>
                </a:lnTo>
                <a:lnTo>
                  <a:pt x="2667038" y="834161"/>
                </a:lnTo>
                <a:lnTo>
                  <a:pt x="2670949" y="822591"/>
                </a:lnTo>
                <a:lnTo>
                  <a:pt x="2672981" y="810552"/>
                </a:lnTo>
                <a:lnTo>
                  <a:pt x="2673299" y="798093"/>
                </a:lnTo>
                <a:close/>
              </a:path>
              <a:path w="4619625" h="868044">
                <a:moveTo>
                  <a:pt x="4619053" y="460349"/>
                </a:moveTo>
                <a:lnTo>
                  <a:pt x="4616335" y="454139"/>
                </a:lnTo>
                <a:lnTo>
                  <a:pt x="4607128" y="441807"/>
                </a:lnTo>
                <a:lnTo>
                  <a:pt x="4594098" y="435241"/>
                </a:lnTo>
                <a:lnTo>
                  <a:pt x="4579531" y="435025"/>
                </a:lnTo>
                <a:lnTo>
                  <a:pt x="4565726" y="441718"/>
                </a:lnTo>
                <a:lnTo>
                  <a:pt x="4559922" y="447852"/>
                </a:lnTo>
                <a:lnTo>
                  <a:pt x="4556150" y="454837"/>
                </a:lnTo>
                <a:lnTo>
                  <a:pt x="4554131" y="462584"/>
                </a:lnTo>
                <a:lnTo>
                  <a:pt x="4553521" y="470966"/>
                </a:lnTo>
                <a:lnTo>
                  <a:pt x="4553534" y="725182"/>
                </a:lnTo>
                <a:lnTo>
                  <a:pt x="4551159" y="740359"/>
                </a:lnTo>
                <a:lnTo>
                  <a:pt x="4544250" y="751573"/>
                </a:lnTo>
                <a:lnTo>
                  <a:pt x="4533112" y="758520"/>
                </a:lnTo>
                <a:lnTo>
                  <a:pt x="4518037" y="760907"/>
                </a:lnTo>
                <a:lnTo>
                  <a:pt x="3935209" y="760907"/>
                </a:lnTo>
                <a:lnTo>
                  <a:pt x="3920566" y="758520"/>
                </a:lnTo>
                <a:lnTo>
                  <a:pt x="3909568" y="751662"/>
                </a:lnTo>
                <a:lnTo>
                  <a:pt x="3902646" y="740752"/>
                </a:lnTo>
                <a:lnTo>
                  <a:pt x="3900246" y="726211"/>
                </a:lnTo>
                <a:lnTo>
                  <a:pt x="3900246" y="272897"/>
                </a:lnTo>
                <a:lnTo>
                  <a:pt x="3920769" y="240677"/>
                </a:lnTo>
                <a:lnTo>
                  <a:pt x="4028821" y="238239"/>
                </a:lnTo>
                <a:lnTo>
                  <a:pt x="4042600" y="235813"/>
                </a:lnTo>
                <a:lnTo>
                  <a:pt x="4060926" y="192925"/>
                </a:lnTo>
                <a:lnTo>
                  <a:pt x="3956189" y="172593"/>
                </a:lnTo>
                <a:lnTo>
                  <a:pt x="3931678" y="172961"/>
                </a:lnTo>
                <a:lnTo>
                  <a:pt x="3893629" y="181165"/>
                </a:lnTo>
                <a:lnTo>
                  <a:pt x="3862895" y="202044"/>
                </a:lnTo>
                <a:lnTo>
                  <a:pt x="3842321" y="232727"/>
                </a:lnTo>
                <a:lnTo>
                  <a:pt x="3834790" y="270344"/>
                </a:lnTo>
                <a:lnTo>
                  <a:pt x="3834790" y="729005"/>
                </a:lnTo>
                <a:lnTo>
                  <a:pt x="3842461" y="766775"/>
                </a:lnTo>
                <a:lnTo>
                  <a:pt x="3894061" y="818603"/>
                </a:lnTo>
                <a:lnTo>
                  <a:pt x="3931716" y="826300"/>
                </a:lnTo>
                <a:lnTo>
                  <a:pt x="4522203" y="826312"/>
                </a:lnTo>
                <a:lnTo>
                  <a:pt x="4553674" y="820889"/>
                </a:lnTo>
                <a:lnTo>
                  <a:pt x="4581144" y="805827"/>
                </a:lnTo>
                <a:lnTo>
                  <a:pt x="4602518" y="782891"/>
                </a:lnTo>
                <a:lnTo>
                  <a:pt x="4615713" y="753821"/>
                </a:lnTo>
                <a:lnTo>
                  <a:pt x="4619053" y="740638"/>
                </a:lnTo>
                <a:lnTo>
                  <a:pt x="4619053" y="460349"/>
                </a:lnTo>
                <a:close/>
              </a:path>
              <a:path w="4619625" h="868044">
                <a:moveTo>
                  <a:pt x="4619053" y="281139"/>
                </a:moveTo>
                <a:lnTo>
                  <a:pt x="4614316" y="274967"/>
                </a:lnTo>
                <a:lnTo>
                  <a:pt x="4610100" y="268274"/>
                </a:lnTo>
                <a:lnTo>
                  <a:pt x="4400080" y="50279"/>
                </a:lnTo>
                <a:lnTo>
                  <a:pt x="4393552" y="46583"/>
                </a:lnTo>
                <a:lnTo>
                  <a:pt x="4387735" y="42202"/>
                </a:lnTo>
                <a:lnTo>
                  <a:pt x="4375480" y="42202"/>
                </a:lnTo>
                <a:lnTo>
                  <a:pt x="4366628" y="47917"/>
                </a:lnTo>
                <a:lnTo>
                  <a:pt x="4360964" y="55359"/>
                </a:lnTo>
                <a:lnTo>
                  <a:pt x="4358017" y="64401"/>
                </a:lnTo>
                <a:lnTo>
                  <a:pt x="4357294" y="74930"/>
                </a:lnTo>
                <a:lnTo>
                  <a:pt x="4357598" y="97129"/>
                </a:lnTo>
                <a:lnTo>
                  <a:pt x="4357484" y="172364"/>
                </a:lnTo>
                <a:lnTo>
                  <a:pt x="4306265" y="176314"/>
                </a:lnTo>
                <a:lnTo>
                  <a:pt x="4241393" y="192684"/>
                </a:lnTo>
                <a:lnTo>
                  <a:pt x="4195762" y="212623"/>
                </a:lnTo>
                <a:lnTo>
                  <a:pt x="4155275" y="238404"/>
                </a:lnTo>
                <a:lnTo>
                  <a:pt x="4119943" y="269963"/>
                </a:lnTo>
                <a:lnTo>
                  <a:pt x="4089730" y="307276"/>
                </a:lnTo>
                <a:lnTo>
                  <a:pt x="4064622" y="350316"/>
                </a:lnTo>
                <a:lnTo>
                  <a:pt x="4044632" y="399021"/>
                </a:lnTo>
                <a:lnTo>
                  <a:pt x="4031577" y="470014"/>
                </a:lnTo>
                <a:lnTo>
                  <a:pt x="4030548" y="506069"/>
                </a:lnTo>
                <a:lnTo>
                  <a:pt x="4031196" y="551357"/>
                </a:lnTo>
                <a:lnTo>
                  <a:pt x="4036504" y="558012"/>
                </a:lnTo>
                <a:lnTo>
                  <a:pt x="4044721" y="562000"/>
                </a:lnTo>
                <a:lnTo>
                  <a:pt x="4054398" y="564591"/>
                </a:lnTo>
                <a:lnTo>
                  <a:pt x="4063669" y="563130"/>
                </a:lnTo>
                <a:lnTo>
                  <a:pt x="4071899" y="557834"/>
                </a:lnTo>
                <a:lnTo>
                  <a:pt x="4078478" y="548894"/>
                </a:lnTo>
                <a:lnTo>
                  <a:pt x="4090263" y="528205"/>
                </a:lnTo>
                <a:lnTo>
                  <a:pt x="4103611" y="508698"/>
                </a:lnTo>
                <a:lnTo>
                  <a:pt x="4135285" y="473468"/>
                </a:lnTo>
                <a:lnTo>
                  <a:pt x="4174210" y="443280"/>
                </a:lnTo>
                <a:lnTo>
                  <a:pt x="4215955" y="421767"/>
                </a:lnTo>
                <a:lnTo>
                  <a:pt x="4260278" y="408190"/>
                </a:lnTo>
                <a:lnTo>
                  <a:pt x="4306938" y="401866"/>
                </a:lnTo>
                <a:lnTo>
                  <a:pt x="4356138" y="402094"/>
                </a:lnTo>
                <a:lnTo>
                  <a:pt x="4357484" y="403326"/>
                </a:lnTo>
                <a:lnTo>
                  <a:pt x="4357509" y="504647"/>
                </a:lnTo>
                <a:lnTo>
                  <a:pt x="4358868" y="514743"/>
                </a:lnTo>
                <a:lnTo>
                  <a:pt x="4362729" y="522782"/>
                </a:lnTo>
                <a:lnTo>
                  <a:pt x="4368939" y="528561"/>
                </a:lnTo>
                <a:lnTo>
                  <a:pt x="4377309" y="531799"/>
                </a:lnTo>
                <a:lnTo>
                  <a:pt x="4384827" y="532155"/>
                </a:lnTo>
                <a:lnTo>
                  <a:pt x="4391469" y="530275"/>
                </a:lnTo>
                <a:lnTo>
                  <a:pt x="4397464" y="526592"/>
                </a:lnTo>
                <a:lnTo>
                  <a:pt x="4402988" y="521550"/>
                </a:lnTo>
                <a:lnTo>
                  <a:pt x="4610087" y="306260"/>
                </a:lnTo>
                <a:lnTo>
                  <a:pt x="4614303" y="299567"/>
                </a:lnTo>
                <a:lnTo>
                  <a:pt x="4619053" y="293395"/>
                </a:lnTo>
                <a:lnTo>
                  <a:pt x="4619053" y="281139"/>
                </a:lnTo>
                <a:close/>
              </a:path>
            </a:pathLst>
          </a:custGeom>
          <a:solidFill>
            <a:srgbClr val="552739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1308715" cy="20104100"/>
          </a:xfrm>
          <a:custGeom>
            <a:avLst/>
            <a:gdLst/>
            <a:ahLst/>
            <a:cxnLst/>
            <a:rect l="l" t="t" r="r" b="b"/>
            <a:pathLst>
              <a:path w="11308715" h="20104100">
                <a:moveTo>
                  <a:pt x="11308556" y="0"/>
                </a:moveTo>
                <a:lnTo>
                  <a:pt x="0" y="0"/>
                </a:lnTo>
                <a:lnTo>
                  <a:pt x="0" y="20104099"/>
                </a:lnTo>
                <a:lnTo>
                  <a:pt x="11308556" y="20104099"/>
                </a:lnTo>
                <a:lnTo>
                  <a:pt x="11308556" y="0"/>
                </a:lnTo>
                <a:close/>
              </a:path>
            </a:pathLst>
          </a:custGeom>
          <a:solidFill>
            <a:srgbClr val="FFF1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7519092" y="17760032"/>
            <a:ext cx="3789679" cy="2344420"/>
          </a:xfrm>
          <a:custGeom>
            <a:avLst/>
            <a:gdLst/>
            <a:ahLst/>
            <a:cxnLst/>
            <a:rect l="l" t="t" r="r" b="b"/>
            <a:pathLst>
              <a:path w="3789679" h="2344419">
                <a:moveTo>
                  <a:pt x="3789463" y="0"/>
                </a:moveTo>
                <a:lnTo>
                  <a:pt x="3751672" y="30481"/>
                </a:lnTo>
                <a:lnTo>
                  <a:pt x="3693587" y="78872"/>
                </a:lnTo>
                <a:lnTo>
                  <a:pt x="3664291" y="103852"/>
                </a:lnTo>
                <a:lnTo>
                  <a:pt x="3605149" y="155233"/>
                </a:lnTo>
                <a:lnTo>
                  <a:pt x="3545213" y="208314"/>
                </a:lnTo>
                <a:lnTo>
                  <a:pt x="3328135" y="404073"/>
                </a:lnTo>
                <a:lnTo>
                  <a:pt x="3198133" y="520093"/>
                </a:lnTo>
                <a:lnTo>
                  <a:pt x="3131272" y="578470"/>
                </a:lnTo>
                <a:lnTo>
                  <a:pt x="3063076" y="636778"/>
                </a:lnTo>
                <a:lnTo>
                  <a:pt x="3028455" y="665832"/>
                </a:lnTo>
                <a:lnTo>
                  <a:pt x="2993473" y="694780"/>
                </a:lnTo>
                <a:lnTo>
                  <a:pt x="2958120" y="723593"/>
                </a:lnTo>
                <a:lnTo>
                  <a:pt x="2922389" y="752242"/>
                </a:lnTo>
                <a:lnTo>
                  <a:pt x="2886270" y="780696"/>
                </a:lnTo>
                <a:lnTo>
                  <a:pt x="2849753" y="808926"/>
                </a:lnTo>
                <a:lnTo>
                  <a:pt x="2812831" y="836903"/>
                </a:lnTo>
                <a:lnTo>
                  <a:pt x="2775493" y="864597"/>
                </a:lnTo>
                <a:lnTo>
                  <a:pt x="2737732" y="891980"/>
                </a:lnTo>
                <a:lnTo>
                  <a:pt x="2699537" y="919020"/>
                </a:lnTo>
                <a:lnTo>
                  <a:pt x="2660900" y="945689"/>
                </a:lnTo>
                <a:lnTo>
                  <a:pt x="2621812" y="971958"/>
                </a:lnTo>
                <a:lnTo>
                  <a:pt x="2582264" y="997797"/>
                </a:lnTo>
                <a:lnTo>
                  <a:pt x="2542247" y="1023176"/>
                </a:lnTo>
                <a:lnTo>
                  <a:pt x="2501752" y="1048066"/>
                </a:lnTo>
                <a:lnTo>
                  <a:pt x="2460769" y="1072438"/>
                </a:lnTo>
                <a:lnTo>
                  <a:pt x="2419290" y="1096262"/>
                </a:lnTo>
                <a:lnTo>
                  <a:pt x="2377306" y="1119508"/>
                </a:lnTo>
                <a:lnTo>
                  <a:pt x="2334808" y="1142147"/>
                </a:lnTo>
                <a:lnTo>
                  <a:pt x="2291786" y="1164150"/>
                </a:lnTo>
                <a:lnTo>
                  <a:pt x="2248232" y="1185487"/>
                </a:lnTo>
                <a:lnTo>
                  <a:pt x="2204137" y="1206128"/>
                </a:lnTo>
                <a:lnTo>
                  <a:pt x="2159492" y="1226045"/>
                </a:lnTo>
                <a:lnTo>
                  <a:pt x="2114287" y="1245207"/>
                </a:lnTo>
                <a:lnTo>
                  <a:pt x="2068514" y="1263586"/>
                </a:lnTo>
                <a:lnTo>
                  <a:pt x="2022163" y="1281151"/>
                </a:lnTo>
                <a:lnTo>
                  <a:pt x="1975227" y="1297874"/>
                </a:lnTo>
                <a:lnTo>
                  <a:pt x="1927694" y="1313724"/>
                </a:lnTo>
                <a:lnTo>
                  <a:pt x="1879558" y="1328672"/>
                </a:lnTo>
                <a:lnTo>
                  <a:pt x="1830808" y="1342689"/>
                </a:lnTo>
                <a:lnTo>
                  <a:pt x="1781435" y="1355746"/>
                </a:lnTo>
                <a:lnTo>
                  <a:pt x="1731431" y="1367812"/>
                </a:lnTo>
                <a:lnTo>
                  <a:pt x="1680786" y="1378859"/>
                </a:lnTo>
                <a:lnTo>
                  <a:pt x="1629493" y="1388857"/>
                </a:lnTo>
                <a:lnTo>
                  <a:pt x="1577540" y="1397776"/>
                </a:lnTo>
                <a:lnTo>
                  <a:pt x="1464447" y="1414256"/>
                </a:lnTo>
                <a:lnTo>
                  <a:pt x="1405373" y="1423516"/>
                </a:lnTo>
                <a:lnTo>
                  <a:pt x="1347686" y="1433358"/>
                </a:lnTo>
                <a:lnTo>
                  <a:pt x="1291374" y="1443775"/>
                </a:lnTo>
                <a:lnTo>
                  <a:pt x="1236426" y="1454759"/>
                </a:lnTo>
                <a:lnTo>
                  <a:pt x="1182830" y="1466302"/>
                </a:lnTo>
                <a:lnTo>
                  <a:pt x="1130574" y="1478396"/>
                </a:lnTo>
                <a:lnTo>
                  <a:pt x="1079646" y="1491035"/>
                </a:lnTo>
                <a:lnTo>
                  <a:pt x="1030036" y="1504210"/>
                </a:lnTo>
                <a:lnTo>
                  <a:pt x="981730" y="1517913"/>
                </a:lnTo>
                <a:lnTo>
                  <a:pt x="934718" y="1532136"/>
                </a:lnTo>
                <a:lnTo>
                  <a:pt x="888987" y="1546873"/>
                </a:lnTo>
                <a:lnTo>
                  <a:pt x="844526" y="1562115"/>
                </a:lnTo>
                <a:lnTo>
                  <a:pt x="801323" y="1577854"/>
                </a:lnTo>
                <a:lnTo>
                  <a:pt x="759367" y="1594084"/>
                </a:lnTo>
                <a:lnTo>
                  <a:pt x="718646" y="1610795"/>
                </a:lnTo>
                <a:lnTo>
                  <a:pt x="679147" y="1627981"/>
                </a:lnTo>
                <a:lnTo>
                  <a:pt x="640860" y="1645633"/>
                </a:lnTo>
                <a:lnTo>
                  <a:pt x="603772" y="1663744"/>
                </a:lnTo>
                <a:lnTo>
                  <a:pt x="567873" y="1682307"/>
                </a:lnTo>
                <a:lnTo>
                  <a:pt x="533149" y="1701313"/>
                </a:lnTo>
                <a:lnTo>
                  <a:pt x="499590" y="1720754"/>
                </a:lnTo>
                <a:lnTo>
                  <a:pt x="435919" y="1760914"/>
                </a:lnTo>
                <a:lnTo>
                  <a:pt x="376765" y="1802725"/>
                </a:lnTo>
                <a:lnTo>
                  <a:pt x="322034" y="1846124"/>
                </a:lnTo>
                <a:lnTo>
                  <a:pt x="271634" y="1891050"/>
                </a:lnTo>
                <a:lnTo>
                  <a:pt x="225469" y="1937441"/>
                </a:lnTo>
                <a:lnTo>
                  <a:pt x="183447" y="1985236"/>
                </a:lnTo>
                <a:lnTo>
                  <a:pt x="145473" y="2034372"/>
                </a:lnTo>
                <a:lnTo>
                  <a:pt x="111455" y="2084789"/>
                </a:lnTo>
                <a:lnTo>
                  <a:pt x="81297" y="2136423"/>
                </a:lnTo>
                <a:lnTo>
                  <a:pt x="54908" y="2189214"/>
                </a:lnTo>
                <a:lnTo>
                  <a:pt x="32192" y="2243100"/>
                </a:lnTo>
                <a:lnTo>
                  <a:pt x="13056" y="2298019"/>
                </a:lnTo>
                <a:lnTo>
                  <a:pt x="0" y="2344067"/>
                </a:lnTo>
                <a:lnTo>
                  <a:pt x="3789463" y="2344067"/>
                </a:lnTo>
                <a:lnTo>
                  <a:pt x="3789463" y="0"/>
                </a:lnTo>
                <a:close/>
              </a:path>
            </a:pathLst>
          </a:custGeom>
          <a:solidFill>
            <a:srgbClr val="843E4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0" y="0"/>
            <a:ext cx="2110105" cy="2588895"/>
          </a:xfrm>
          <a:custGeom>
            <a:avLst/>
            <a:gdLst/>
            <a:ahLst/>
            <a:cxnLst/>
            <a:rect l="l" t="t" r="r" b="b"/>
            <a:pathLst>
              <a:path w="2110105" h="2588895">
                <a:moveTo>
                  <a:pt x="2110032" y="0"/>
                </a:moveTo>
                <a:lnTo>
                  <a:pt x="0" y="0"/>
                </a:lnTo>
                <a:lnTo>
                  <a:pt x="0" y="2588314"/>
                </a:lnTo>
                <a:lnTo>
                  <a:pt x="69975" y="2558114"/>
                </a:lnTo>
                <a:lnTo>
                  <a:pt x="106352" y="2541044"/>
                </a:lnTo>
                <a:lnTo>
                  <a:pt x="142835" y="2522989"/>
                </a:lnTo>
                <a:lnTo>
                  <a:pt x="179423" y="2503939"/>
                </a:lnTo>
                <a:lnTo>
                  <a:pt x="216117" y="2483883"/>
                </a:lnTo>
                <a:lnTo>
                  <a:pt x="252916" y="2462813"/>
                </a:lnTo>
                <a:lnTo>
                  <a:pt x="289820" y="2440717"/>
                </a:lnTo>
                <a:lnTo>
                  <a:pt x="326827" y="2417585"/>
                </a:lnTo>
                <a:lnTo>
                  <a:pt x="363938" y="2393407"/>
                </a:lnTo>
                <a:lnTo>
                  <a:pt x="401152" y="2368174"/>
                </a:lnTo>
                <a:lnTo>
                  <a:pt x="438469" y="2341874"/>
                </a:lnTo>
                <a:lnTo>
                  <a:pt x="475888" y="2314498"/>
                </a:lnTo>
                <a:lnTo>
                  <a:pt x="513408" y="2286035"/>
                </a:lnTo>
                <a:lnTo>
                  <a:pt x="551030" y="2256476"/>
                </a:lnTo>
                <a:lnTo>
                  <a:pt x="588752" y="2225810"/>
                </a:lnTo>
                <a:lnTo>
                  <a:pt x="626575" y="2194027"/>
                </a:lnTo>
                <a:lnTo>
                  <a:pt x="664497" y="2161117"/>
                </a:lnTo>
                <a:lnTo>
                  <a:pt x="702519" y="2127069"/>
                </a:lnTo>
                <a:lnTo>
                  <a:pt x="740640" y="2091874"/>
                </a:lnTo>
                <a:lnTo>
                  <a:pt x="778859" y="2055521"/>
                </a:lnTo>
                <a:lnTo>
                  <a:pt x="817176" y="2018001"/>
                </a:lnTo>
                <a:lnTo>
                  <a:pt x="855590" y="1979302"/>
                </a:lnTo>
                <a:lnTo>
                  <a:pt x="894102" y="1939415"/>
                </a:lnTo>
                <a:lnTo>
                  <a:pt x="932710" y="1898330"/>
                </a:lnTo>
                <a:lnTo>
                  <a:pt x="971414" y="1856036"/>
                </a:lnTo>
                <a:lnTo>
                  <a:pt x="1010214" y="1812524"/>
                </a:lnTo>
                <a:lnTo>
                  <a:pt x="1049109" y="1767783"/>
                </a:lnTo>
                <a:lnTo>
                  <a:pt x="1088099" y="1721802"/>
                </a:lnTo>
                <a:lnTo>
                  <a:pt x="1127183" y="1674573"/>
                </a:lnTo>
                <a:lnTo>
                  <a:pt x="1166361" y="1626084"/>
                </a:lnTo>
                <a:lnTo>
                  <a:pt x="1205632" y="1576326"/>
                </a:lnTo>
                <a:lnTo>
                  <a:pt x="1244996" y="1525287"/>
                </a:lnTo>
                <a:lnTo>
                  <a:pt x="1284452" y="1472959"/>
                </a:lnTo>
                <a:lnTo>
                  <a:pt x="1324000" y="1419331"/>
                </a:lnTo>
                <a:lnTo>
                  <a:pt x="1363640" y="1364393"/>
                </a:lnTo>
                <a:lnTo>
                  <a:pt x="1403371" y="1308134"/>
                </a:lnTo>
                <a:lnTo>
                  <a:pt x="1443192" y="1250545"/>
                </a:lnTo>
                <a:lnTo>
                  <a:pt x="1483103" y="1191615"/>
                </a:lnTo>
                <a:lnTo>
                  <a:pt x="1523104" y="1131334"/>
                </a:lnTo>
                <a:lnTo>
                  <a:pt x="1563194" y="1069693"/>
                </a:lnTo>
                <a:lnTo>
                  <a:pt x="1603373" y="1006679"/>
                </a:lnTo>
                <a:lnTo>
                  <a:pt x="1643639" y="942285"/>
                </a:lnTo>
                <a:lnTo>
                  <a:pt x="1683994" y="876499"/>
                </a:lnTo>
                <a:lnTo>
                  <a:pt x="1724436" y="809311"/>
                </a:lnTo>
                <a:lnTo>
                  <a:pt x="1753971" y="759116"/>
                </a:lnTo>
                <a:lnTo>
                  <a:pt x="1782789" y="708795"/>
                </a:lnTo>
                <a:lnTo>
                  <a:pt x="1810889" y="658362"/>
                </a:lnTo>
                <a:lnTo>
                  <a:pt x="1838272" y="607825"/>
                </a:lnTo>
                <a:lnTo>
                  <a:pt x="1864938" y="557198"/>
                </a:lnTo>
                <a:lnTo>
                  <a:pt x="1890886" y="506491"/>
                </a:lnTo>
                <a:lnTo>
                  <a:pt x="1916117" y="455716"/>
                </a:lnTo>
                <a:lnTo>
                  <a:pt x="1940631" y="404883"/>
                </a:lnTo>
                <a:lnTo>
                  <a:pt x="1964428" y="354004"/>
                </a:lnTo>
                <a:lnTo>
                  <a:pt x="1987509" y="303091"/>
                </a:lnTo>
                <a:lnTo>
                  <a:pt x="2009873" y="252154"/>
                </a:lnTo>
                <a:lnTo>
                  <a:pt x="2031521" y="201204"/>
                </a:lnTo>
                <a:lnTo>
                  <a:pt x="2052452" y="150254"/>
                </a:lnTo>
                <a:lnTo>
                  <a:pt x="2072668" y="99315"/>
                </a:lnTo>
                <a:lnTo>
                  <a:pt x="2092167" y="48396"/>
                </a:lnTo>
                <a:lnTo>
                  <a:pt x="2110032" y="0"/>
                </a:lnTo>
                <a:close/>
              </a:path>
            </a:pathLst>
          </a:custGeom>
          <a:solidFill>
            <a:srgbClr val="843E4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724820" y="3697833"/>
            <a:ext cx="9859010" cy="2550160"/>
          </a:xfrm>
          <a:custGeom>
            <a:avLst/>
            <a:gdLst/>
            <a:ahLst/>
            <a:cxnLst/>
            <a:rect l="l" t="t" r="r" b="b"/>
            <a:pathLst>
              <a:path w="9859010" h="2550160">
                <a:moveTo>
                  <a:pt x="7828465" y="0"/>
                </a:moveTo>
                <a:lnTo>
                  <a:pt x="7778497" y="240"/>
                </a:lnTo>
                <a:lnTo>
                  <a:pt x="7728525" y="881"/>
                </a:lnTo>
                <a:lnTo>
                  <a:pt x="7678549" y="1923"/>
                </a:lnTo>
                <a:lnTo>
                  <a:pt x="7628571" y="3365"/>
                </a:lnTo>
                <a:lnTo>
                  <a:pt x="7578591" y="5207"/>
                </a:lnTo>
                <a:lnTo>
                  <a:pt x="7528610" y="7450"/>
                </a:lnTo>
                <a:lnTo>
                  <a:pt x="7478630" y="10093"/>
                </a:lnTo>
                <a:lnTo>
                  <a:pt x="7428652" y="13138"/>
                </a:lnTo>
                <a:lnTo>
                  <a:pt x="7378677" y="16583"/>
                </a:lnTo>
                <a:lnTo>
                  <a:pt x="7328706" y="20429"/>
                </a:lnTo>
                <a:lnTo>
                  <a:pt x="7278740" y="24676"/>
                </a:lnTo>
                <a:lnTo>
                  <a:pt x="7228781" y="29325"/>
                </a:lnTo>
                <a:lnTo>
                  <a:pt x="7178829" y="34374"/>
                </a:lnTo>
                <a:lnTo>
                  <a:pt x="7128886" y="39826"/>
                </a:lnTo>
                <a:lnTo>
                  <a:pt x="7078953" y="45678"/>
                </a:lnTo>
                <a:lnTo>
                  <a:pt x="7029030" y="51932"/>
                </a:lnTo>
                <a:lnTo>
                  <a:pt x="6979120" y="58588"/>
                </a:lnTo>
                <a:lnTo>
                  <a:pt x="6929223" y="65646"/>
                </a:lnTo>
                <a:lnTo>
                  <a:pt x="6879340" y="73105"/>
                </a:lnTo>
                <a:lnTo>
                  <a:pt x="6829537" y="80940"/>
                </a:lnTo>
                <a:lnTo>
                  <a:pt x="6779729" y="89083"/>
                </a:lnTo>
                <a:lnTo>
                  <a:pt x="6580451" y="122909"/>
                </a:lnTo>
                <a:lnTo>
                  <a:pt x="6530623" y="131222"/>
                </a:lnTo>
                <a:lnTo>
                  <a:pt x="6480792" y="139297"/>
                </a:lnTo>
                <a:lnTo>
                  <a:pt x="6430959" y="147040"/>
                </a:lnTo>
                <a:lnTo>
                  <a:pt x="6381125" y="154362"/>
                </a:lnTo>
                <a:lnTo>
                  <a:pt x="6331289" y="161171"/>
                </a:lnTo>
                <a:lnTo>
                  <a:pt x="6281452" y="167375"/>
                </a:lnTo>
                <a:lnTo>
                  <a:pt x="6231615" y="172884"/>
                </a:lnTo>
                <a:lnTo>
                  <a:pt x="6181778" y="177606"/>
                </a:lnTo>
                <a:lnTo>
                  <a:pt x="6131941" y="181450"/>
                </a:lnTo>
                <a:lnTo>
                  <a:pt x="6082106" y="184324"/>
                </a:lnTo>
                <a:lnTo>
                  <a:pt x="6032272" y="186139"/>
                </a:lnTo>
                <a:lnTo>
                  <a:pt x="5982440" y="186801"/>
                </a:lnTo>
                <a:lnTo>
                  <a:pt x="5932610" y="186221"/>
                </a:lnTo>
                <a:lnTo>
                  <a:pt x="5882784" y="184306"/>
                </a:lnTo>
                <a:lnTo>
                  <a:pt x="5833144" y="181029"/>
                </a:lnTo>
                <a:lnTo>
                  <a:pt x="5783558" y="176550"/>
                </a:lnTo>
                <a:lnTo>
                  <a:pt x="5734016" y="171086"/>
                </a:lnTo>
                <a:lnTo>
                  <a:pt x="5684510" y="164852"/>
                </a:lnTo>
                <a:lnTo>
                  <a:pt x="5635029" y="158062"/>
                </a:lnTo>
                <a:lnTo>
                  <a:pt x="5486647" y="136517"/>
                </a:lnTo>
                <a:lnTo>
                  <a:pt x="5437174" y="129660"/>
                </a:lnTo>
                <a:lnTo>
                  <a:pt x="5387680" y="123326"/>
                </a:lnTo>
                <a:lnTo>
                  <a:pt x="5338154" y="117729"/>
                </a:lnTo>
                <a:lnTo>
                  <a:pt x="5288588" y="113084"/>
                </a:lnTo>
                <a:lnTo>
                  <a:pt x="5238972" y="109607"/>
                </a:lnTo>
                <a:lnTo>
                  <a:pt x="5189297" y="107513"/>
                </a:lnTo>
                <a:lnTo>
                  <a:pt x="5138284" y="106958"/>
                </a:lnTo>
                <a:lnTo>
                  <a:pt x="5087271" y="107916"/>
                </a:lnTo>
                <a:lnTo>
                  <a:pt x="5036260" y="110213"/>
                </a:lnTo>
                <a:lnTo>
                  <a:pt x="4985249" y="113677"/>
                </a:lnTo>
                <a:lnTo>
                  <a:pt x="4934237" y="118138"/>
                </a:lnTo>
                <a:lnTo>
                  <a:pt x="4883225" y="123421"/>
                </a:lnTo>
                <a:lnTo>
                  <a:pt x="4832212" y="129357"/>
                </a:lnTo>
                <a:lnTo>
                  <a:pt x="4781198" y="135771"/>
                </a:lnTo>
                <a:lnTo>
                  <a:pt x="4628139" y="156171"/>
                </a:lnTo>
                <a:lnTo>
                  <a:pt x="4577114" y="162783"/>
                </a:lnTo>
                <a:lnTo>
                  <a:pt x="4526084" y="169015"/>
                </a:lnTo>
                <a:lnTo>
                  <a:pt x="4475050" y="174693"/>
                </a:lnTo>
                <a:lnTo>
                  <a:pt x="4424011" y="179647"/>
                </a:lnTo>
                <a:lnTo>
                  <a:pt x="4374395" y="183638"/>
                </a:lnTo>
                <a:lnTo>
                  <a:pt x="4324773" y="186826"/>
                </a:lnTo>
                <a:lnTo>
                  <a:pt x="4275146" y="189255"/>
                </a:lnTo>
                <a:lnTo>
                  <a:pt x="4225514" y="190969"/>
                </a:lnTo>
                <a:lnTo>
                  <a:pt x="4175877" y="192010"/>
                </a:lnTo>
                <a:lnTo>
                  <a:pt x="4126237" y="192423"/>
                </a:lnTo>
                <a:lnTo>
                  <a:pt x="4076594" y="192252"/>
                </a:lnTo>
                <a:lnTo>
                  <a:pt x="4026948" y="191541"/>
                </a:lnTo>
                <a:lnTo>
                  <a:pt x="3977300" y="190332"/>
                </a:lnTo>
                <a:lnTo>
                  <a:pt x="3927651" y="188670"/>
                </a:lnTo>
                <a:lnTo>
                  <a:pt x="3878001" y="186599"/>
                </a:lnTo>
                <a:lnTo>
                  <a:pt x="3828351" y="184162"/>
                </a:lnTo>
                <a:lnTo>
                  <a:pt x="3778701" y="181403"/>
                </a:lnTo>
                <a:lnTo>
                  <a:pt x="3729052" y="178366"/>
                </a:lnTo>
                <a:lnTo>
                  <a:pt x="3629760" y="171631"/>
                </a:lnTo>
                <a:lnTo>
                  <a:pt x="3331965" y="149294"/>
                </a:lnTo>
                <a:lnTo>
                  <a:pt x="3232744" y="142304"/>
                </a:lnTo>
                <a:lnTo>
                  <a:pt x="3183143" y="139091"/>
                </a:lnTo>
                <a:lnTo>
                  <a:pt x="3133551" y="136125"/>
                </a:lnTo>
                <a:lnTo>
                  <a:pt x="3083967" y="133448"/>
                </a:lnTo>
                <a:lnTo>
                  <a:pt x="3034392" y="131106"/>
                </a:lnTo>
                <a:lnTo>
                  <a:pt x="2984827" y="129141"/>
                </a:lnTo>
                <a:lnTo>
                  <a:pt x="2935272" y="127597"/>
                </a:lnTo>
                <a:lnTo>
                  <a:pt x="2885728" y="126519"/>
                </a:lnTo>
                <a:lnTo>
                  <a:pt x="2836195" y="125949"/>
                </a:lnTo>
                <a:lnTo>
                  <a:pt x="2786674" y="125931"/>
                </a:lnTo>
                <a:lnTo>
                  <a:pt x="2737165" y="126510"/>
                </a:lnTo>
                <a:lnTo>
                  <a:pt x="2687670" y="127729"/>
                </a:lnTo>
                <a:lnTo>
                  <a:pt x="2638188" y="129631"/>
                </a:lnTo>
                <a:lnTo>
                  <a:pt x="2588720" y="132261"/>
                </a:lnTo>
                <a:lnTo>
                  <a:pt x="2539268" y="135662"/>
                </a:lnTo>
                <a:lnTo>
                  <a:pt x="2489830" y="139878"/>
                </a:lnTo>
                <a:lnTo>
                  <a:pt x="2440409" y="144952"/>
                </a:lnTo>
                <a:lnTo>
                  <a:pt x="2391004" y="150929"/>
                </a:lnTo>
                <a:lnTo>
                  <a:pt x="2341616" y="157851"/>
                </a:lnTo>
                <a:lnTo>
                  <a:pt x="2292246" y="165764"/>
                </a:lnTo>
                <a:lnTo>
                  <a:pt x="2242895" y="174710"/>
                </a:lnTo>
                <a:lnTo>
                  <a:pt x="2193562" y="184733"/>
                </a:lnTo>
                <a:lnTo>
                  <a:pt x="2144248" y="195877"/>
                </a:lnTo>
                <a:lnTo>
                  <a:pt x="2212257" y="251226"/>
                </a:lnTo>
                <a:lnTo>
                  <a:pt x="2109476" y="246594"/>
                </a:lnTo>
                <a:lnTo>
                  <a:pt x="2006730" y="241175"/>
                </a:lnTo>
                <a:lnTo>
                  <a:pt x="1955371" y="238159"/>
                </a:lnTo>
                <a:lnTo>
                  <a:pt x="1904020" y="234932"/>
                </a:lnTo>
                <a:lnTo>
                  <a:pt x="1852679" y="231488"/>
                </a:lnTo>
                <a:lnTo>
                  <a:pt x="1801348" y="227824"/>
                </a:lnTo>
                <a:lnTo>
                  <a:pt x="1750026" y="223934"/>
                </a:lnTo>
                <a:lnTo>
                  <a:pt x="1698715" y="219812"/>
                </a:lnTo>
                <a:lnTo>
                  <a:pt x="1647413" y="215456"/>
                </a:lnTo>
                <a:lnTo>
                  <a:pt x="1596122" y="210858"/>
                </a:lnTo>
                <a:lnTo>
                  <a:pt x="1544842" y="206015"/>
                </a:lnTo>
                <a:lnTo>
                  <a:pt x="1493572" y="200922"/>
                </a:lnTo>
                <a:lnTo>
                  <a:pt x="1442313" y="195574"/>
                </a:lnTo>
                <a:lnTo>
                  <a:pt x="1391065" y="189966"/>
                </a:lnTo>
                <a:lnTo>
                  <a:pt x="1339829" y="184092"/>
                </a:lnTo>
                <a:lnTo>
                  <a:pt x="1288604" y="177949"/>
                </a:lnTo>
                <a:lnTo>
                  <a:pt x="1237391" y="171531"/>
                </a:lnTo>
                <a:lnTo>
                  <a:pt x="1186190" y="164833"/>
                </a:lnTo>
                <a:lnTo>
                  <a:pt x="1135001" y="157851"/>
                </a:lnTo>
                <a:lnTo>
                  <a:pt x="1083824" y="150579"/>
                </a:lnTo>
                <a:lnTo>
                  <a:pt x="1032659" y="143013"/>
                </a:lnTo>
                <a:lnTo>
                  <a:pt x="981508" y="135148"/>
                </a:lnTo>
                <a:lnTo>
                  <a:pt x="930369" y="126978"/>
                </a:lnTo>
                <a:lnTo>
                  <a:pt x="885022" y="120008"/>
                </a:lnTo>
                <a:lnTo>
                  <a:pt x="839028" y="114549"/>
                </a:lnTo>
                <a:lnTo>
                  <a:pt x="792832" y="111868"/>
                </a:lnTo>
                <a:lnTo>
                  <a:pt x="746883" y="113228"/>
                </a:lnTo>
                <a:lnTo>
                  <a:pt x="701625" y="119895"/>
                </a:lnTo>
                <a:lnTo>
                  <a:pt x="657506" y="133133"/>
                </a:lnTo>
                <a:lnTo>
                  <a:pt x="614972" y="154207"/>
                </a:lnTo>
                <a:lnTo>
                  <a:pt x="574469" y="184382"/>
                </a:lnTo>
                <a:lnTo>
                  <a:pt x="536444" y="224923"/>
                </a:lnTo>
                <a:lnTo>
                  <a:pt x="561191" y="276251"/>
                </a:lnTo>
                <a:lnTo>
                  <a:pt x="589300" y="322397"/>
                </a:lnTo>
                <a:lnTo>
                  <a:pt x="620367" y="362892"/>
                </a:lnTo>
                <a:lnTo>
                  <a:pt x="653988" y="397270"/>
                </a:lnTo>
                <a:lnTo>
                  <a:pt x="689759" y="425060"/>
                </a:lnTo>
                <a:lnTo>
                  <a:pt x="727276" y="445796"/>
                </a:lnTo>
                <a:lnTo>
                  <a:pt x="691773" y="469415"/>
                </a:lnTo>
                <a:lnTo>
                  <a:pt x="657899" y="500190"/>
                </a:lnTo>
                <a:lnTo>
                  <a:pt x="627960" y="538741"/>
                </a:lnTo>
                <a:lnTo>
                  <a:pt x="604265" y="585692"/>
                </a:lnTo>
                <a:lnTo>
                  <a:pt x="589123" y="641664"/>
                </a:lnTo>
                <a:lnTo>
                  <a:pt x="587059" y="693128"/>
                </a:lnTo>
                <a:lnTo>
                  <a:pt x="596007" y="742714"/>
                </a:lnTo>
                <a:lnTo>
                  <a:pt x="613434" y="784969"/>
                </a:lnTo>
                <a:lnTo>
                  <a:pt x="636806" y="814438"/>
                </a:lnTo>
                <a:lnTo>
                  <a:pt x="663591" y="825670"/>
                </a:lnTo>
                <a:lnTo>
                  <a:pt x="691256" y="813209"/>
                </a:lnTo>
                <a:lnTo>
                  <a:pt x="515209" y="994648"/>
                </a:lnTo>
                <a:lnTo>
                  <a:pt x="627740" y="1135618"/>
                </a:lnTo>
                <a:lnTo>
                  <a:pt x="417893" y="1261268"/>
                </a:lnTo>
                <a:lnTo>
                  <a:pt x="424014" y="1299446"/>
                </a:lnTo>
                <a:lnTo>
                  <a:pt x="434328" y="1334728"/>
                </a:lnTo>
                <a:lnTo>
                  <a:pt x="448256" y="1366369"/>
                </a:lnTo>
                <a:lnTo>
                  <a:pt x="465221" y="1393620"/>
                </a:lnTo>
                <a:lnTo>
                  <a:pt x="446938" y="1421503"/>
                </a:lnTo>
                <a:lnTo>
                  <a:pt x="431163" y="1453739"/>
                </a:lnTo>
                <a:lnTo>
                  <a:pt x="418363" y="1489328"/>
                </a:lnTo>
                <a:lnTo>
                  <a:pt x="409003" y="1527271"/>
                </a:lnTo>
                <a:lnTo>
                  <a:pt x="271688" y="1623728"/>
                </a:lnTo>
                <a:lnTo>
                  <a:pt x="297168" y="1644116"/>
                </a:lnTo>
                <a:lnTo>
                  <a:pt x="322818" y="1663319"/>
                </a:lnTo>
                <a:lnTo>
                  <a:pt x="348620" y="1681493"/>
                </a:lnTo>
                <a:lnTo>
                  <a:pt x="374554" y="1698794"/>
                </a:lnTo>
                <a:lnTo>
                  <a:pt x="338389" y="1710929"/>
                </a:lnTo>
                <a:lnTo>
                  <a:pt x="303551" y="1732380"/>
                </a:lnTo>
                <a:lnTo>
                  <a:pt x="270767" y="1762286"/>
                </a:lnTo>
                <a:lnTo>
                  <a:pt x="240766" y="1799785"/>
                </a:lnTo>
                <a:lnTo>
                  <a:pt x="214276" y="1844015"/>
                </a:lnTo>
                <a:lnTo>
                  <a:pt x="192028" y="1894116"/>
                </a:lnTo>
                <a:lnTo>
                  <a:pt x="174749" y="1949225"/>
                </a:lnTo>
                <a:lnTo>
                  <a:pt x="163167" y="2008481"/>
                </a:lnTo>
                <a:lnTo>
                  <a:pt x="129454" y="2024671"/>
                </a:lnTo>
                <a:lnTo>
                  <a:pt x="97494" y="2049333"/>
                </a:lnTo>
                <a:lnTo>
                  <a:pt x="67927" y="2081652"/>
                </a:lnTo>
                <a:lnTo>
                  <a:pt x="41395" y="2120807"/>
                </a:lnTo>
                <a:lnTo>
                  <a:pt x="18539" y="2165983"/>
                </a:lnTo>
                <a:lnTo>
                  <a:pt x="0" y="2216360"/>
                </a:lnTo>
                <a:lnTo>
                  <a:pt x="48791" y="2232441"/>
                </a:lnTo>
                <a:lnTo>
                  <a:pt x="97633" y="2248127"/>
                </a:lnTo>
                <a:lnTo>
                  <a:pt x="146525" y="2263416"/>
                </a:lnTo>
                <a:lnTo>
                  <a:pt x="195467" y="2278309"/>
                </a:lnTo>
                <a:lnTo>
                  <a:pt x="244456" y="2292805"/>
                </a:lnTo>
                <a:lnTo>
                  <a:pt x="293493" y="2306905"/>
                </a:lnTo>
                <a:lnTo>
                  <a:pt x="342575" y="2320609"/>
                </a:lnTo>
                <a:lnTo>
                  <a:pt x="391701" y="2333916"/>
                </a:lnTo>
                <a:lnTo>
                  <a:pt x="440871" y="2346826"/>
                </a:lnTo>
                <a:lnTo>
                  <a:pt x="490083" y="2359339"/>
                </a:lnTo>
                <a:lnTo>
                  <a:pt x="539336" y="2371455"/>
                </a:lnTo>
                <a:lnTo>
                  <a:pt x="588630" y="2383174"/>
                </a:lnTo>
                <a:lnTo>
                  <a:pt x="637962" y="2394495"/>
                </a:lnTo>
                <a:lnTo>
                  <a:pt x="687332" y="2405420"/>
                </a:lnTo>
                <a:lnTo>
                  <a:pt x="736738" y="2415947"/>
                </a:lnTo>
                <a:lnTo>
                  <a:pt x="786180" y="2426076"/>
                </a:lnTo>
                <a:lnTo>
                  <a:pt x="835656" y="2435808"/>
                </a:lnTo>
                <a:lnTo>
                  <a:pt x="885166" y="2445142"/>
                </a:lnTo>
                <a:lnTo>
                  <a:pt x="934707" y="2454079"/>
                </a:lnTo>
                <a:lnTo>
                  <a:pt x="984280" y="2462617"/>
                </a:lnTo>
                <a:lnTo>
                  <a:pt x="1033882" y="2470757"/>
                </a:lnTo>
                <a:lnTo>
                  <a:pt x="1083513" y="2478500"/>
                </a:lnTo>
                <a:lnTo>
                  <a:pt x="1133172" y="2485844"/>
                </a:lnTo>
                <a:lnTo>
                  <a:pt x="1182857" y="2492790"/>
                </a:lnTo>
                <a:lnTo>
                  <a:pt x="1232567" y="2499337"/>
                </a:lnTo>
                <a:lnTo>
                  <a:pt x="1282301" y="2505486"/>
                </a:lnTo>
                <a:lnTo>
                  <a:pt x="1332059" y="2511237"/>
                </a:lnTo>
                <a:lnTo>
                  <a:pt x="1381838" y="2516588"/>
                </a:lnTo>
                <a:lnTo>
                  <a:pt x="1431639" y="2521541"/>
                </a:lnTo>
                <a:lnTo>
                  <a:pt x="1481458" y="2526095"/>
                </a:lnTo>
                <a:lnTo>
                  <a:pt x="1531297" y="2530250"/>
                </a:lnTo>
                <a:lnTo>
                  <a:pt x="1581152" y="2534006"/>
                </a:lnTo>
                <a:lnTo>
                  <a:pt x="1631024" y="2537362"/>
                </a:lnTo>
                <a:lnTo>
                  <a:pt x="1680911" y="2540320"/>
                </a:lnTo>
                <a:lnTo>
                  <a:pt x="1730812" y="2542878"/>
                </a:lnTo>
                <a:lnTo>
                  <a:pt x="1780726" y="2545036"/>
                </a:lnTo>
                <a:lnTo>
                  <a:pt x="1830652" y="2546795"/>
                </a:lnTo>
                <a:lnTo>
                  <a:pt x="1880588" y="2548154"/>
                </a:lnTo>
                <a:lnTo>
                  <a:pt x="1930534" y="2549113"/>
                </a:lnTo>
                <a:lnTo>
                  <a:pt x="1980488" y="2549673"/>
                </a:lnTo>
                <a:lnTo>
                  <a:pt x="2030449" y="2549832"/>
                </a:lnTo>
                <a:lnTo>
                  <a:pt x="2080416" y="2549591"/>
                </a:lnTo>
                <a:lnTo>
                  <a:pt x="2130388" y="2548951"/>
                </a:lnTo>
                <a:lnTo>
                  <a:pt x="2180364" y="2547909"/>
                </a:lnTo>
                <a:lnTo>
                  <a:pt x="2230343" y="2546468"/>
                </a:lnTo>
                <a:lnTo>
                  <a:pt x="2280323" y="2544626"/>
                </a:lnTo>
                <a:lnTo>
                  <a:pt x="2330304" y="2542383"/>
                </a:lnTo>
                <a:lnTo>
                  <a:pt x="2380283" y="2539740"/>
                </a:lnTo>
                <a:lnTo>
                  <a:pt x="2430261" y="2536696"/>
                </a:lnTo>
                <a:lnTo>
                  <a:pt x="2480236" y="2533251"/>
                </a:lnTo>
                <a:lnTo>
                  <a:pt x="2530207" y="2529404"/>
                </a:lnTo>
                <a:lnTo>
                  <a:pt x="2580173" y="2525157"/>
                </a:lnTo>
                <a:lnTo>
                  <a:pt x="2630132" y="2520509"/>
                </a:lnTo>
                <a:lnTo>
                  <a:pt x="2680084" y="2515459"/>
                </a:lnTo>
                <a:lnTo>
                  <a:pt x="2730027" y="2510008"/>
                </a:lnTo>
                <a:lnTo>
                  <a:pt x="2779961" y="2504156"/>
                </a:lnTo>
                <a:lnTo>
                  <a:pt x="2829883" y="2497902"/>
                </a:lnTo>
                <a:lnTo>
                  <a:pt x="2879793" y="2491246"/>
                </a:lnTo>
                <a:lnTo>
                  <a:pt x="2929691" y="2484188"/>
                </a:lnTo>
                <a:lnTo>
                  <a:pt x="2979574" y="2476729"/>
                </a:lnTo>
                <a:lnTo>
                  <a:pt x="3029377" y="2468894"/>
                </a:lnTo>
                <a:lnTo>
                  <a:pt x="3079185" y="2460751"/>
                </a:lnTo>
                <a:lnTo>
                  <a:pt x="3278462" y="2426923"/>
                </a:lnTo>
                <a:lnTo>
                  <a:pt x="3328290" y="2418609"/>
                </a:lnTo>
                <a:lnTo>
                  <a:pt x="3378121" y="2410534"/>
                </a:lnTo>
                <a:lnTo>
                  <a:pt x="3427954" y="2402789"/>
                </a:lnTo>
                <a:lnTo>
                  <a:pt x="3477789" y="2395467"/>
                </a:lnTo>
                <a:lnTo>
                  <a:pt x="3527625" y="2388657"/>
                </a:lnTo>
                <a:lnTo>
                  <a:pt x="3577462" y="2382452"/>
                </a:lnTo>
                <a:lnTo>
                  <a:pt x="3627299" y="2376943"/>
                </a:lnTo>
                <a:lnTo>
                  <a:pt x="3677136" y="2372220"/>
                </a:lnTo>
                <a:lnTo>
                  <a:pt x="3726972" y="2368376"/>
                </a:lnTo>
                <a:lnTo>
                  <a:pt x="3776807" y="2365500"/>
                </a:lnTo>
                <a:lnTo>
                  <a:pt x="3826641" y="2363686"/>
                </a:lnTo>
                <a:lnTo>
                  <a:pt x="3876473" y="2363023"/>
                </a:lnTo>
                <a:lnTo>
                  <a:pt x="3926303" y="2363603"/>
                </a:lnTo>
                <a:lnTo>
                  <a:pt x="3976130" y="2365517"/>
                </a:lnTo>
                <a:lnTo>
                  <a:pt x="4025772" y="2368797"/>
                </a:lnTo>
                <a:lnTo>
                  <a:pt x="4075359" y="2373276"/>
                </a:lnTo>
                <a:lnTo>
                  <a:pt x="4124901" y="2378742"/>
                </a:lnTo>
                <a:lnTo>
                  <a:pt x="4174408" y="2384977"/>
                </a:lnTo>
                <a:lnTo>
                  <a:pt x="4223889" y="2391767"/>
                </a:lnTo>
                <a:lnTo>
                  <a:pt x="4372270" y="2413312"/>
                </a:lnTo>
                <a:lnTo>
                  <a:pt x="4421742" y="2420169"/>
                </a:lnTo>
                <a:lnTo>
                  <a:pt x="4471236" y="2426503"/>
                </a:lnTo>
                <a:lnTo>
                  <a:pt x="4520760" y="2432101"/>
                </a:lnTo>
                <a:lnTo>
                  <a:pt x="4570326" y="2436747"/>
                </a:lnTo>
                <a:lnTo>
                  <a:pt x="4619941" y="2440225"/>
                </a:lnTo>
                <a:lnTo>
                  <a:pt x="4669616" y="2442321"/>
                </a:lnTo>
                <a:lnTo>
                  <a:pt x="4720632" y="2442875"/>
                </a:lnTo>
                <a:lnTo>
                  <a:pt x="4771645" y="2441918"/>
                </a:lnTo>
                <a:lnTo>
                  <a:pt x="4822658" y="2439620"/>
                </a:lnTo>
                <a:lnTo>
                  <a:pt x="4873669" y="2436155"/>
                </a:lnTo>
                <a:lnTo>
                  <a:pt x="4924681" y="2431694"/>
                </a:lnTo>
                <a:lnTo>
                  <a:pt x="4975693" y="2426410"/>
                </a:lnTo>
                <a:lnTo>
                  <a:pt x="5026706" y="2420474"/>
                </a:lnTo>
                <a:lnTo>
                  <a:pt x="5077721" y="2414059"/>
                </a:lnTo>
                <a:lnTo>
                  <a:pt x="5230780" y="2393658"/>
                </a:lnTo>
                <a:lnTo>
                  <a:pt x="5281806" y="2387047"/>
                </a:lnTo>
                <a:lnTo>
                  <a:pt x="5332837" y="2380816"/>
                </a:lnTo>
                <a:lnTo>
                  <a:pt x="5383872" y="2375139"/>
                </a:lnTo>
                <a:lnTo>
                  <a:pt x="5434913" y="2370187"/>
                </a:lnTo>
                <a:lnTo>
                  <a:pt x="5484528" y="2366195"/>
                </a:lnTo>
                <a:lnTo>
                  <a:pt x="5534149" y="2363007"/>
                </a:lnTo>
                <a:lnTo>
                  <a:pt x="5583776" y="2360577"/>
                </a:lnTo>
                <a:lnTo>
                  <a:pt x="5633408" y="2358863"/>
                </a:lnTo>
                <a:lnTo>
                  <a:pt x="5683044" y="2357821"/>
                </a:lnTo>
                <a:lnTo>
                  <a:pt x="5732684" y="2357408"/>
                </a:lnTo>
                <a:lnTo>
                  <a:pt x="5782326" y="2357578"/>
                </a:lnTo>
                <a:lnTo>
                  <a:pt x="5831972" y="2358290"/>
                </a:lnTo>
                <a:lnTo>
                  <a:pt x="5881619" y="2359498"/>
                </a:lnTo>
                <a:lnTo>
                  <a:pt x="5931268" y="2361160"/>
                </a:lnTo>
                <a:lnTo>
                  <a:pt x="5980917" y="2363231"/>
                </a:lnTo>
                <a:lnTo>
                  <a:pt x="6030567" y="2365668"/>
                </a:lnTo>
                <a:lnTo>
                  <a:pt x="6080216" y="2368427"/>
                </a:lnTo>
                <a:lnTo>
                  <a:pt x="6129865" y="2371464"/>
                </a:lnTo>
                <a:lnTo>
                  <a:pt x="6229157" y="2378199"/>
                </a:lnTo>
                <a:lnTo>
                  <a:pt x="6526950" y="2400536"/>
                </a:lnTo>
                <a:lnTo>
                  <a:pt x="6626171" y="2407526"/>
                </a:lnTo>
                <a:lnTo>
                  <a:pt x="6675771" y="2410739"/>
                </a:lnTo>
                <a:lnTo>
                  <a:pt x="6725363" y="2413706"/>
                </a:lnTo>
                <a:lnTo>
                  <a:pt x="6774947" y="2416383"/>
                </a:lnTo>
                <a:lnTo>
                  <a:pt x="6824522" y="2418725"/>
                </a:lnTo>
                <a:lnTo>
                  <a:pt x="6874087" y="2420690"/>
                </a:lnTo>
                <a:lnTo>
                  <a:pt x="6923642" y="2422234"/>
                </a:lnTo>
                <a:lnTo>
                  <a:pt x="6973186" y="2423313"/>
                </a:lnTo>
                <a:lnTo>
                  <a:pt x="7022719" y="2423883"/>
                </a:lnTo>
                <a:lnTo>
                  <a:pt x="7072240" y="2423901"/>
                </a:lnTo>
                <a:lnTo>
                  <a:pt x="7121749" y="2423322"/>
                </a:lnTo>
                <a:lnTo>
                  <a:pt x="7171244" y="2422104"/>
                </a:lnTo>
                <a:lnTo>
                  <a:pt x="7220726" y="2420201"/>
                </a:lnTo>
                <a:lnTo>
                  <a:pt x="7270193" y="2417572"/>
                </a:lnTo>
                <a:lnTo>
                  <a:pt x="7319646" y="2414171"/>
                </a:lnTo>
                <a:lnTo>
                  <a:pt x="7369083" y="2409956"/>
                </a:lnTo>
                <a:lnTo>
                  <a:pt x="7418505" y="2404881"/>
                </a:lnTo>
                <a:lnTo>
                  <a:pt x="7467909" y="2398905"/>
                </a:lnTo>
                <a:lnTo>
                  <a:pt x="7517297" y="2391982"/>
                </a:lnTo>
                <a:lnTo>
                  <a:pt x="7566667" y="2384070"/>
                </a:lnTo>
                <a:lnTo>
                  <a:pt x="7616019" y="2375124"/>
                </a:lnTo>
                <a:lnTo>
                  <a:pt x="7665352" y="2365101"/>
                </a:lnTo>
                <a:lnTo>
                  <a:pt x="7714665" y="2353957"/>
                </a:lnTo>
                <a:lnTo>
                  <a:pt x="7646657" y="2298608"/>
                </a:lnTo>
                <a:lnTo>
                  <a:pt x="7749437" y="2303238"/>
                </a:lnTo>
                <a:lnTo>
                  <a:pt x="7852183" y="2308655"/>
                </a:lnTo>
                <a:lnTo>
                  <a:pt x="7903543" y="2311671"/>
                </a:lnTo>
                <a:lnTo>
                  <a:pt x="7954893" y="2314898"/>
                </a:lnTo>
                <a:lnTo>
                  <a:pt x="8006234" y="2318341"/>
                </a:lnTo>
                <a:lnTo>
                  <a:pt x="8057566" y="2322005"/>
                </a:lnTo>
                <a:lnTo>
                  <a:pt x="8108887" y="2325895"/>
                </a:lnTo>
                <a:lnTo>
                  <a:pt x="8160199" y="2330017"/>
                </a:lnTo>
                <a:lnTo>
                  <a:pt x="8211500" y="2334373"/>
                </a:lnTo>
                <a:lnTo>
                  <a:pt x="8262791" y="2338971"/>
                </a:lnTo>
                <a:lnTo>
                  <a:pt x="8314072" y="2343813"/>
                </a:lnTo>
                <a:lnTo>
                  <a:pt x="8365342" y="2348906"/>
                </a:lnTo>
                <a:lnTo>
                  <a:pt x="8416601" y="2354255"/>
                </a:lnTo>
                <a:lnTo>
                  <a:pt x="8467848" y="2359863"/>
                </a:lnTo>
                <a:lnTo>
                  <a:pt x="8519085" y="2365736"/>
                </a:lnTo>
                <a:lnTo>
                  <a:pt x="8570309" y="2371880"/>
                </a:lnTo>
                <a:lnTo>
                  <a:pt x="8621523" y="2378297"/>
                </a:lnTo>
                <a:lnTo>
                  <a:pt x="8672724" y="2384995"/>
                </a:lnTo>
                <a:lnTo>
                  <a:pt x="8723913" y="2391976"/>
                </a:lnTo>
                <a:lnTo>
                  <a:pt x="8775090" y="2399248"/>
                </a:lnTo>
                <a:lnTo>
                  <a:pt x="8826254" y="2406813"/>
                </a:lnTo>
                <a:lnTo>
                  <a:pt x="8877406" y="2414677"/>
                </a:lnTo>
                <a:lnTo>
                  <a:pt x="8928544" y="2422845"/>
                </a:lnTo>
                <a:lnTo>
                  <a:pt x="8973892" y="2429816"/>
                </a:lnTo>
                <a:lnTo>
                  <a:pt x="9019886" y="2435276"/>
                </a:lnTo>
                <a:lnTo>
                  <a:pt x="9066081" y="2437959"/>
                </a:lnTo>
                <a:lnTo>
                  <a:pt x="9112031" y="2436600"/>
                </a:lnTo>
                <a:lnTo>
                  <a:pt x="9157288" y="2429935"/>
                </a:lnTo>
                <a:lnTo>
                  <a:pt x="9201407" y="2416699"/>
                </a:lnTo>
                <a:lnTo>
                  <a:pt x="9243941" y="2395626"/>
                </a:lnTo>
                <a:lnTo>
                  <a:pt x="9284444" y="2365452"/>
                </a:lnTo>
                <a:lnTo>
                  <a:pt x="9322470" y="2324911"/>
                </a:lnTo>
                <a:lnTo>
                  <a:pt x="9297726" y="2273583"/>
                </a:lnTo>
                <a:lnTo>
                  <a:pt x="9269618" y="2227437"/>
                </a:lnTo>
                <a:lnTo>
                  <a:pt x="9238551" y="2186942"/>
                </a:lnTo>
                <a:lnTo>
                  <a:pt x="9204928" y="2152564"/>
                </a:lnTo>
                <a:lnTo>
                  <a:pt x="9169155" y="2124774"/>
                </a:lnTo>
                <a:lnTo>
                  <a:pt x="9131638" y="2104038"/>
                </a:lnTo>
                <a:lnTo>
                  <a:pt x="9167140" y="2080419"/>
                </a:lnTo>
                <a:lnTo>
                  <a:pt x="9201015" y="2049645"/>
                </a:lnTo>
                <a:lnTo>
                  <a:pt x="9230954" y="2011093"/>
                </a:lnTo>
                <a:lnTo>
                  <a:pt x="9254649" y="1964142"/>
                </a:lnTo>
                <a:lnTo>
                  <a:pt x="9269791" y="1908170"/>
                </a:lnTo>
                <a:lnTo>
                  <a:pt x="9271854" y="1856706"/>
                </a:lnTo>
                <a:lnTo>
                  <a:pt x="9262906" y="1807120"/>
                </a:lnTo>
                <a:lnTo>
                  <a:pt x="9245480" y="1764865"/>
                </a:lnTo>
                <a:lnTo>
                  <a:pt x="9222108" y="1735396"/>
                </a:lnTo>
                <a:lnTo>
                  <a:pt x="9195323" y="1724165"/>
                </a:lnTo>
                <a:lnTo>
                  <a:pt x="9167658" y="1736626"/>
                </a:lnTo>
                <a:lnTo>
                  <a:pt x="9343705" y="1555186"/>
                </a:lnTo>
                <a:lnTo>
                  <a:pt x="9231184" y="1414216"/>
                </a:lnTo>
                <a:lnTo>
                  <a:pt x="9441021" y="1288555"/>
                </a:lnTo>
                <a:lnTo>
                  <a:pt x="9434900" y="1250378"/>
                </a:lnTo>
                <a:lnTo>
                  <a:pt x="9424586" y="1215097"/>
                </a:lnTo>
                <a:lnTo>
                  <a:pt x="9410657" y="1183459"/>
                </a:lnTo>
                <a:lnTo>
                  <a:pt x="9393693" y="1156214"/>
                </a:lnTo>
                <a:lnTo>
                  <a:pt x="9411976" y="1128326"/>
                </a:lnTo>
                <a:lnTo>
                  <a:pt x="9427750" y="1096090"/>
                </a:lnTo>
                <a:lnTo>
                  <a:pt x="9440551" y="1060500"/>
                </a:lnTo>
                <a:lnTo>
                  <a:pt x="9449911" y="1022553"/>
                </a:lnTo>
                <a:lnTo>
                  <a:pt x="9587226" y="926106"/>
                </a:lnTo>
                <a:lnTo>
                  <a:pt x="9561745" y="905713"/>
                </a:lnTo>
                <a:lnTo>
                  <a:pt x="9536095" y="886507"/>
                </a:lnTo>
                <a:lnTo>
                  <a:pt x="9510294" y="868335"/>
                </a:lnTo>
                <a:lnTo>
                  <a:pt x="9484360" y="851040"/>
                </a:lnTo>
                <a:lnTo>
                  <a:pt x="9520524" y="838905"/>
                </a:lnTo>
                <a:lnTo>
                  <a:pt x="9555363" y="817454"/>
                </a:lnTo>
                <a:lnTo>
                  <a:pt x="9588147" y="787548"/>
                </a:lnTo>
                <a:lnTo>
                  <a:pt x="9618148" y="750050"/>
                </a:lnTo>
                <a:lnTo>
                  <a:pt x="9644637" y="705819"/>
                </a:lnTo>
                <a:lnTo>
                  <a:pt x="9666886" y="655718"/>
                </a:lnTo>
                <a:lnTo>
                  <a:pt x="9684165" y="600609"/>
                </a:lnTo>
                <a:lnTo>
                  <a:pt x="9695746" y="541353"/>
                </a:lnTo>
                <a:lnTo>
                  <a:pt x="9729459" y="525163"/>
                </a:lnTo>
                <a:lnTo>
                  <a:pt x="9761420" y="500498"/>
                </a:lnTo>
                <a:lnTo>
                  <a:pt x="9790987" y="468177"/>
                </a:lnTo>
                <a:lnTo>
                  <a:pt x="9817519" y="429019"/>
                </a:lnTo>
                <a:lnTo>
                  <a:pt x="9840375" y="383842"/>
                </a:lnTo>
                <a:lnTo>
                  <a:pt x="9858914" y="333464"/>
                </a:lnTo>
                <a:lnTo>
                  <a:pt x="9810123" y="317382"/>
                </a:lnTo>
                <a:lnTo>
                  <a:pt x="9761281" y="301697"/>
                </a:lnTo>
                <a:lnTo>
                  <a:pt x="9712388" y="286408"/>
                </a:lnTo>
                <a:lnTo>
                  <a:pt x="9663446" y="271515"/>
                </a:lnTo>
                <a:lnTo>
                  <a:pt x="9614457" y="257018"/>
                </a:lnTo>
                <a:lnTo>
                  <a:pt x="9565421" y="242918"/>
                </a:lnTo>
                <a:lnTo>
                  <a:pt x="9516339" y="229215"/>
                </a:lnTo>
                <a:lnTo>
                  <a:pt x="9467212" y="215908"/>
                </a:lnTo>
                <a:lnTo>
                  <a:pt x="9418042" y="202999"/>
                </a:lnTo>
                <a:lnTo>
                  <a:pt x="9368830" y="190486"/>
                </a:lnTo>
                <a:lnTo>
                  <a:pt x="9319577" y="178370"/>
                </a:lnTo>
                <a:lnTo>
                  <a:pt x="9270284" y="166651"/>
                </a:lnTo>
                <a:lnTo>
                  <a:pt x="9220952" y="155330"/>
                </a:lnTo>
                <a:lnTo>
                  <a:pt x="9171582" y="144405"/>
                </a:lnTo>
                <a:lnTo>
                  <a:pt x="9122175" y="133879"/>
                </a:lnTo>
                <a:lnTo>
                  <a:pt x="9072734" y="123749"/>
                </a:lnTo>
                <a:lnTo>
                  <a:pt x="9023257" y="114018"/>
                </a:lnTo>
                <a:lnTo>
                  <a:pt x="8973748" y="104684"/>
                </a:lnTo>
                <a:lnTo>
                  <a:pt x="8924206" y="95748"/>
                </a:lnTo>
                <a:lnTo>
                  <a:pt x="8874634" y="87209"/>
                </a:lnTo>
                <a:lnTo>
                  <a:pt x="8825031" y="79069"/>
                </a:lnTo>
                <a:lnTo>
                  <a:pt x="8775400" y="71327"/>
                </a:lnTo>
                <a:lnTo>
                  <a:pt x="8725742" y="63983"/>
                </a:lnTo>
                <a:lnTo>
                  <a:pt x="8676057" y="57038"/>
                </a:lnTo>
                <a:lnTo>
                  <a:pt x="8626346" y="50490"/>
                </a:lnTo>
                <a:lnTo>
                  <a:pt x="8576612" y="44342"/>
                </a:lnTo>
                <a:lnTo>
                  <a:pt x="8526855" y="38592"/>
                </a:lnTo>
                <a:lnTo>
                  <a:pt x="8477075" y="33240"/>
                </a:lnTo>
                <a:lnTo>
                  <a:pt x="8427275" y="28288"/>
                </a:lnTo>
                <a:lnTo>
                  <a:pt x="8377455" y="23734"/>
                </a:lnTo>
                <a:lnTo>
                  <a:pt x="8327617" y="19579"/>
                </a:lnTo>
                <a:lnTo>
                  <a:pt x="8277761" y="15824"/>
                </a:lnTo>
                <a:lnTo>
                  <a:pt x="8227889" y="12467"/>
                </a:lnTo>
                <a:lnTo>
                  <a:pt x="8178002" y="9510"/>
                </a:lnTo>
                <a:lnTo>
                  <a:pt x="8128101" y="6953"/>
                </a:lnTo>
                <a:lnTo>
                  <a:pt x="8078187" y="4794"/>
                </a:lnTo>
                <a:lnTo>
                  <a:pt x="8028262" y="3036"/>
                </a:lnTo>
                <a:lnTo>
                  <a:pt x="7978326" y="1677"/>
                </a:lnTo>
                <a:lnTo>
                  <a:pt x="7928380" y="718"/>
                </a:lnTo>
                <a:lnTo>
                  <a:pt x="7878426" y="159"/>
                </a:lnTo>
                <a:lnTo>
                  <a:pt x="7828465" y="0"/>
                </a:lnTo>
                <a:close/>
              </a:path>
            </a:pathLst>
          </a:custGeom>
          <a:solidFill>
            <a:srgbClr val="FFB5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 txBox="1"/>
          <p:nvPr/>
        </p:nvSpPr>
        <p:spPr>
          <a:xfrm>
            <a:off x="1975070" y="10290308"/>
            <a:ext cx="1619885" cy="9582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5240" marR="5080" indent="-3175">
              <a:lnSpc>
                <a:spcPct val="100299"/>
              </a:lnSpc>
              <a:spcBef>
                <a:spcPts val="95"/>
              </a:spcBef>
            </a:pPr>
            <a:r>
              <a:rPr dirty="0" sz="3050" spc="-55">
                <a:solidFill>
                  <a:srgbClr val="2F2C28"/>
                </a:solidFill>
                <a:latin typeface="Arial"/>
                <a:cs typeface="Arial"/>
              </a:rPr>
              <a:t>Síguenos </a:t>
            </a:r>
            <a:r>
              <a:rPr dirty="0" sz="305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3050" spc="-4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050" spc="-40">
                <a:solidFill>
                  <a:srgbClr val="2F2C28"/>
                </a:solidFill>
                <a:latin typeface="Arial"/>
                <a:cs typeface="Arial"/>
              </a:rPr>
              <a:t>redes.</a:t>
            </a:r>
            <a:endParaRPr sz="3050">
              <a:latin typeface="Arial"/>
              <a:cs typeface="Arial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1933181" y="8508427"/>
            <a:ext cx="2021205" cy="1466215"/>
          </a:xfrm>
          <a:custGeom>
            <a:avLst/>
            <a:gdLst/>
            <a:ahLst/>
            <a:cxnLst/>
            <a:rect l="l" t="t" r="r" b="b"/>
            <a:pathLst>
              <a:path w="2021204" h="1466215">
                <a:moveTo>
                  <a:pt x="1110564" y="456272"/>
                </a:moveTo>
                <a:lnTo>
                  <a:pt x="1108392" y="409867"/>
                </a:lnTo>
                <a:lnTo>
                  <a:pt x="1101686" y="364782"/>
                </a:lnTo>
                <a:lnTo>
                  <a:pt x="1090688" y="321221"/>
                </a:lnTo>
                <a:lnTo>
                  <a:pt x="1075613" y="279450"/>
                </a:lnTo>
                <a:lnTo>
                  <a:pt x="1056690" y="239674"/>
                </a:lnTo>
                <a:lnTo>
                  <a:pt x="1034161" y="202133"/>
                </a:lnTo>
                <a:lnTo>
                  <a:pt x="1008240" y="167055"/>
                </a:lnTo>
                <a:lnTo>
                  <a:pt x="979157" y="134670"/>
                </a:lnTo>
                <a:lnTo>
                  <a:pt x="947140" y="105194"/>
                </a:lnTo>
                <a:lnTo>
                  <a:pt x="912406" y="78879"/>
                </a:lnTo>
                <a:lnTo>
                  <a:pt x="875195" y="55943"/>
                </a:lnTo>
                <a:lnTo>
                  <a:pt x="835723" y="36614"/>
                </a:lnTo>
                <a:lnTo>
                  <a:pt x="794232" y="21132"/>
                </a:lnTo>
                <a:lnTo>
                  <a:pt x="750925" y="9715"/>
                </a:lnTo>
                <a:lnTo>
                  <a:pt x="706056" y="2590"/>
                </a:lnTo>
                <a:lnTo>
                  <a:pt x="659841" y="0"/>
                </a:lnTo>
                <a:lnTo>
                  <a:pt x="613067" y="2108"/>
                </a:lnTo>
                <a:lnTo>
                  <a:pt x="567626" y="8763"/>
                </a:lnTo>
                <a:lnTo>
                  <a:pt x="523773" y="19761"/>
                </a:lnTo>
                <a:lnTo>
                  <a:pt x="481698" y="34848"/>
                </a:lnTo>
                <a:lnTo>
                  <a:pt x="441667" y="53822"/>
                </a:lnTo>
                <a:lnTo>
                  <a:pt x="403885" y="76428"/>
                </a:lnTo>
                <a:lnTo>
                  <a:pt x="368592" y="102476"/>
                </a:lnTo>
                <a:lnTo>
                  <a:pt x="336029" y="131711"/>
                </a:lnTo>
                <a:lnTo>
                  <a:pt x="306400" y="163906"/>
                </a:lnTo>
                <a:lnTo>
                  <a:pt x="279946" y="198856"/>
                </a:lnTo>
                <a:lnTo>
                  <a:pt x="256908" y="236308"/>
                </a:lnTo>
                <a:lnTo>
                  <a:pt x="237490" y="276059"/>
                </a:lnTo>
                <a:lnTo>
                  <a:pt x="221945" y="317881"/>
                </a:lnTo>
                <a:lnTo>
                  <a:pt x="210502" y="361518"/>
                </a:lnTo>
                <a:lnTo>
                  <a:pt x="203377" y="406781"/>
                </a:lnTo>
                <a:lnTo>
                  <a:pt x="200799" y="453415"/>
                </a:lnTo>
                <a:lnTo>
                  <a:pt x="202958" y="499770"/>
                </a:lnTo>
                <a:lnTo>
                  <a:pt x="209702" y="544842"/>
                </a:lnTo>
                <a:lnTo>
                  <a:pt x="220789" y="588391"/>
                </a:lnTo>
                <a:lnTo>
                  <a:pt x="235991" y="630186"/>
                </a:lnTo>
                <a:lnTo>
                  <a:pt x="255066" y="670001"/>
                </a:lnTo>
                <a:lnTo>
                  <a:pt x="277812" y="707593"/>
                </a:lnTo>
                <a:lnTo>
                  <a:pt x="303961" y="742734"/>
                </a:lnTo>
                <a:lnTo>
                  <a:pt x="333298" y="775169"/>
                </a:lnTo>
                <a:lnTo>
                  <a:pt x="365582" y="804697"/>
                </a:lnTo>
                <a:lnTo>
                  <a:pt x="400596" y="831062"/>
                </a:lnTo>
                <a:lnTo>
                  <a:pt x="438073" y="854024"/>
                </a:lnTo>
                <a:lnTo>
                  <a:pt x="477812" y="873366"/>
                </a:lnTo>
                <a:lnTo>
                  <a:pt x="519569" y="888847"/>
                </a:lnTo>
                <a:lnTo>
                  <a:pt x="563118" y="900226"/>
                </a:lnTo>
                <a:lnTo>
                  <a:pt x="608215" y="907275"/>
                </a:lnTo>
                <a:lnTo>
                  <a:pt x="654621" y="909751"/>
                </a:lnTo>
                <a:lnTo>
                  <a:pt x="701179" y="907542"/>
                </a:lnTo>
                <a:lnTo>
                  <a:pt x="746391" y="900785"/>
                </a:lnTo>
                <a:lnTo>
                  <a:pt x="790016" y="889711"/>
                </a:lnTo>
                <a:lnTo>
                  <a:pt x="831850" y="874560"/>
                </a:lnTo>
                <a:lnTo>
                  <a:pt x="871651" y="855548"/>
                </a:lnTo>
                <a:lnTo>
                  <a:pt x="909193" y="832904"/>
                </a:lnTo>
                <a:lnTo>
                  <a:pt x="944245" y="806856"/>
                </a:lnTo>
                <a:lnTo>
                  <a:pt x="976591" y="777621"/>
                </a:lnTo>
                <a:lnTo>
                  <a:pt x="1006005" y="745439"/>
                </a:lnTo>
                <a:lnTo>
                  <a:pt x="1032243" y="710514"/>
                </a:lnTo>
                <a:lnTo>
                  <a:pt x="1055103" y="673087"/>
                </a:lnTo>
                <a:lnTo>
                  <a:pt x="1074331" y="633387"/>
                </a:lnTo>
                <a:lnTo>
                  <a:pt x="1089723" y="591629"/>
                </a:lnTo>
                <a:lnTo>
                  <a:pt x="1101051" y="548030"/>
                </a:lnTo>
                <a:lnTo>
                  <a:pt x="1108075" y="502843"/>
                </a:lnTo>
                <a:lnTo>
                  <a:pt x="1110564" y="456272"/>
                </a:lnTo>
                <a:close/>
              </a:path>
              <a:path w="2021204" h="1466215">
                <a:moveTo>
                  <a:pt x="1313002" y="1256931"/>
                </a:moveTo>
                <a:lnTo>
                  <a:pt x="1310132" y="1206627"/>
                </a:lnTo>
                <a:lnTo>
                  <a:pt x="1303172" y="1157820"/>
                </a:lnTo>
                <a:lnTo>
                  <a:pt x="1292098" y="1110564"/>
                </a:lnTo>
                <a:lnTo>
                  <a:pt x="1276908" y="1064869"/>
                </a:lnTo>
                <a:lnTo>
                  <a:pt x="1257592" y="1020775"/>
                </a:lnTo>
                <a:lnTo>
                  <a:pt x="1234147" y="978306"/>
                </a:lnTo>
                <a:lnTo>
                  <a:pt x="1206563" y="937488"/>
                </a:lnTo>
                <a:lnTo>
                  <a:pt x="1174838" y="898347"/>
                </a:lnTo>
                <a:lnTo>
                  <a:pt x="1130249" y="853795"/>
                </a:lnTo>
                <a:lnTo>
                  <a:pt x="1106779" y="832497"/>
                </a:lnTo>
                <a:lnTo>
                  <a:pt x="1083437" y="810996"/>
                </a:lnTo>
                <a:lnTo>
                  <a:pt x="1051902" y="845058"/>
                </a:lnTo>
                <a:lnTo>
                  <a:pt x="1018311" y="875944"/>
                </a:lnTo>
                <a:lnTo>
                  <a:pt x="982840" y="903655"/>
                </a:lnTo>
                <a:lnTo>
                  <a:pt x="945730" y="928192"/>
                </a:lnTo>
                <a:lnTo>
                  <a:pt x="907161" y="949528"/>
                </a:lnTo>
                <a:lnTo>
                  <a:pt x="867359" y="967651"/>
                </a:lnTo>
                <a:lnTo>
                  <a:pt x="826516" y="982573"/>
                </a:lnTo>
                <a:lnTo>
                  <a:pt x="784847" y="994270"/>
                </a:lnTo>
                <a:lnTo>
                  <a:pt x="742569" y="1002741"/>
                </a:lnTo>
                <a:lnTo>
                  <a:pt x="699858" y="1007973"/>
                </a:lnTo>
                <a:lnTo>
                  <a:pt x="656958" y="1009942"/>
                </a:lnTo>
                <a:lnTo>
                  <a:pt x="614045" y="1008672"/>
                </a:lnTo>
                <a:lnTo>
                  <a:pt x="571334" y="1004125"/>
                </a:lnTo>
                <a:lnTo>
                  <a:pt x="529056" y="996289"/>
                </a:lnTo>
                <a:lnTo>
                  <a:pt x="487375" y="985189"/>
                </a:lnTo>
                <a:lnTo>
                  <a:pt x="446532" y="970775"/>
                </a:lnTo>
                <a:lnTo>
                  <a:pt x="406730" y="953071"/>
                </a:lnTo>
                <a:lnTo>
                  <a:pt x="368160" y="932040"/>
                </a:lnTo>
                <a:lnTo>
                  <a:pt x="331038" y="907694"/>
                </a:lnTo>
                <a:lnTo>
                  <a:pt x="295567" y="880021"/>
                </a:lnTo>
                <a:lnTo>
                  <a:pt x="261962" y="849007"/>
                </a:lnTo>
                <a:lnTo>
                  <a:pt x="230428" y="814628"/>
                </a:lnTo>
                <a:lnTo>
                  <a:pt x="227291" y="816635"/>
                </a:lnTo>
                <a:lnTo>
                  <a:pt x="182905" y="852652"/>
                </a:lnTo>
                <a:lnTo>
                  <a:pt x="148424" y="886256"/>
                </a:lnTo>
                <a:lnTo>
                  <a:pt x="117462" y="921613"/>
                </a:lnTo>
                <a:lnTo>
                  <a:pt x="90030" y="958723"/>
                </a:lnTo>
                <a:lnTo>
                  <a:pt x="66179" y="997585"/>
                </a:lnTo>
                <a:lnTo>
                  <a:pt x="45935" y="1038225"/>
                </a:lnTo>
                <a:lnTo>
                  <a:pt x="29337" y="1080643"/>
                </a:lnTo>
                <a:lnTo>
                  <a:pt x="16408" y="1124839"/>
                </a:lnTo>
                <a:lnTo>
                  <a:pt x="7188" y="1170825"/>
                </a:lnTo>
                <a:lnTo>
                  <a:pt x="1714" y="1218615"/>
                </a:lnTo>
                <a:lnTo>
                  <a:pt x="0" y="1268196"/>
                </a:lnTo>
                <a:lnTo>
                  <a:pt x="5295" y="1313497"/>
                </a:lnTo>
                <a:lnTo>
                  <a:pt x="20104" y="1354899"/>
                </a:lnTo>
                <a:lnTo>
                  <a:pt x="43345" y="1391297"/>
                </a:lnTo>
                <a:lnTo>
                  <a:pt x="73901" y="1421587"/>
                </a:lnTo>
                <a:lnTo>
                  <a:pt x="110718" y="1444650"/>
                </a:lnTo>
                <a:lnTo>
                  <a:pt x="152666" y="1459382"/>
                </a:lnTo>
                <a:lnTo>
                  <a:pt x="198691" y="1464691"/>
                </a:lnTo>
                <a:lnTo>
                  <a:pt x="249478" y="1464906"/>
                </a:lnTo>
                <a:lnTo>
                  <a:pt x="706628" y="1465757"/>
                </a:lnTo>
                <a:lnTo>
                  <a:pt x="1112989" y="1464729"/>
                </a:lnTo>
                <a:lnTo>
                  <a:pt x="1160665" y="1459141"/>
                </a:lnTo>
                <a:lnTo>
                  <a:pt x="1203655" y="1443596"/>
                </a:lnTo>
                <a:lnTo>
                  <a:pt x="1240955" y="1419263"/>
                </a:lnTo>
                <a:lnTo>
                  <a:pt x="1271549" y="1387284"/>
                </a:lnTo>
                <a:lnTo>
                  <a:pt x="1294434" y="1348803"/>
                </a:lnTo>
                <a:lnTo>
                  <a:pt x="1308582" y="1304963"/>
                </a:lnTo>
                <a:lnTo>
                  <a:pt x="1313002" y="1256931"/>
                </a:lnTo>
                <a:close/>
              </a:path>
              <a:path w="2021204" h="1466215">
                <a:moveTo>
                  <a:pt x="2020862" y="202831"/>
                </a:moveTo>
                <a:lnTo>
                  <a:pt x="2013864" y="164566"/>
                </a:lnTo>
                <a:lnTo>
                  <a:pt x="1991385" y="130759"/>
                </a:lnTo>
                <a:lnTo>
                  <a:pt x="1957552" y="108064"/>
                </a:lnTo>
                <a:lnTo>
                  <a:pt x="1919490" y="101066"/>
                </a:lnTo>
                <a:lnTo>
                  <a:pt x="1880844" y="109715"/>
                </a:lnTo>
                <a:lnTo>
                  <a:pt x="1845284" y="133972"/>
                </a:lnTo>
                <a:lnTo>
                  <a:pt x="1780832" y="197599"/>
                </a:lnTo>
                <a:lnTo>
                  <a:pt x="1500136" y="485775"/>
                </a:lnTo>
                <a:lnTo>
                  <a:pt x="1414602" y="399542"/>
                </a:lnTo>
                <a:lnTo>
                  <a:pt x="1352537" y="349059"/>
                </a:lnTo>
                <a:lnTo>
                  <a:pt x="1313942" y="340614"/>
                </a:lnTo>
                <a:lnTo>
                  <a:pt x="1275892" y="347865"/>
                </a:lnTo>
                <a:lnTo>
                  <a:pt x="1242047" y="370776"/>
                </a:lnTo>
                <a:lnTo>
                  <a:pt x="1219542" y="404660"/>
                </a:lnTo>
                <a:lnTo>
                  <a:pt x="1212672" y="442772"/>
                </a:lnTo>
                <a:lnTo>
                  <a:pt x="1221447" y="481406"/>
                </a:lnTo>
                <a:lnTo>
                  <a:pt x="1245857" y="516813"/>
                </a:lnTo>
                <a:lnTo>
                  <a:pt x="1350086" y="621538"/>
                </a:lnTo>
                <a:lnTo>
                  <a:pt x="1419948" y="690968"/>
                </a:lnTo>
                <a:lnTo>
                  <a:pt x="1456067" y="716330"/>
                </a:lnTo>
                <a:lnTo>
                  <a:pt x="1494726" y="725068"/>
                </a:lnTo>
                <a:lnTo>
                  <a:pt x="1533359" y="717054"/>
                </a:lnTo>
                <a:lnTo>
                  <a:pt x="1569415" y="692111"/>
                </a:lnTo>
                <a:lnTo>
                  <a:pt x="1639328" y="623062"/>
                </a:lnTo>
                <a:lnTo>
                  <a:pt x="1987905" y="276834"/>
                </a:lnTo>
                <a:lnTo>
                  <a:pt x="2012251" y="241579"/>
                </a:lnTo>
                <a:lnTo>
                  <a:pt x="2020862" y="202831"/>
                </a:lnTo>
                <a:close/>
              </a:path>
            </a:pathLst>
          </a:custGeom>
          <a:solidFill>
            <a:srgbClr val="5527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6920620" y="10290308"/>
            <a:ext cx="2927985" cy="9582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800735" marR="5080" indent="-788670">
              <a:lnSpc>
                <a:spcPct val="100299"/>
              </a:lnSpc>
              <a:spcBef>
                <a:spcPts val="95"/>
              </a:spcBef>
            </a:pPr>
            <a:r>
              <a:rPr dirty="0" sz="3050" spc="-10">
                <a:solidFill>
                  <a:srgbClr val="2F2C28"/>
                </a:solidFill>
                <a:latin typeface="Arial"/>
                <a:cs typeface="Arial"/>
              </a:rPr>
              <a:t>Comenta</a:t>
            </a:r>
            <a:r>
              <a:rPr dirty="0" sz="3050" spc="-10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050">
                <a:solidFill>
                  <a:srgbClr val="2F2C28"/>
                </a:solidFill>
                <a:latin typeface="Arial"/>
                <a:cs typeface="Arial"/>
              </a:rPr>
              <a:t>tu</a:t>
            </a:r>
            <a:r>
              <a:rPr dirty="0" sz="3050" spc="-9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050" spc="-45">
                <a:solidFill>
                  <a:srgbClr val="2F2C28"/>
                </a:solidFill>
                <a:latin typeface="Arial"/>
                <a:cs typeface="Arial"/>
              </a:rPr>
              <a:t>plato </a:t>
            </a:r>
            <a:r>
              <a:rPr dirty="0" sz="3050" spc="-10">
                <a:solidFill>
                  <a:srgbClr val="2F2C28"/>
                </a:solidFill>
                <a:latin typeface="Arial"/>
                <a:cs typeface="Arial"/>
              </a:rPr>
              <a:t>favorito.</a:t>
            </a:r>
            <a:endParaRPr sz="3050">
              <a:latin typeface="Arial"/>
              <a:cs typeface="Arial"/>
            </a:endParaRPr>
          </a:p>
        </p:txBody>
      </p:sp>
      <p:sp>
        <p:nvSpPr>
          <p:cNvPr id="9" name="object 9" descr=""/>
          <p:cNvSpPr/>
          <p:nvPr/>
        </p:nvSpPr>
        <p:spPr>
          <a:xfrm>
            <a:off x="9178080" y="8318578"/>
            <a:ext cx="236854" cy="1656080"/>
          </a:xfrm>
          <a:custGeom>
            <a:avLst/>
            <a:gdLst/>
            <a:ahLst/>
            <a:cxnLst/>
            <a:rect l="l" t="t" r="r" b="b"/>
            <a:pathLst>
              <a:path w="236854" h="1656079">
                <a:moveTo>
                  <a:pt x="174229" y="0"/>
                </a:moveTo>
                <a:lnTo>
                  <a:pt x="127295" y="53633"/>
                </a:lnTo>
                <a:lnTo>
                  <a:pt x="100787" y="97174"/>
                </a:lnTo>
                <a:lnTo>
                  <a:pt x="77281" y="141830"/>
                </a:lnTo>
                <a:lnTo>
                  <a:pt x="56856" y="187608"/>
                </a:lnTo>
                <a:lnTo>
                  <a:pt x="39589" y="234519"/>
                </a:lnTo>
                <a:lnTo>
                  <a:pt x="25559" y="282571"/>
                </a:lnTo>
                <a:lnTo>
                  <a:pt x="14845" y="331774"/>
                </a:lnTo>
                <a:lnTo>
                  <a:pt x="7524" y="382135"/>
                </a:lnTo>
                <a:lnTo>
                  <a:pt x="3675" y="433665"/>
                </a:lnTo>
                <a:lnTo>
                  <a:pt x="2123" y="486937"/>
                </a:lnTo>
                <a:lnTo>
                  <a:pt x="1470" y="540243"/>
                </a:lnTo>
                <a:lnTo>
                  <a:pt x="1290" y="646906"/>
                </a:lnTo>
                <a:lnTo>
                  <a:pt x="979" y="700233"/>
                </a:lnTo>
                <a:lnTo>
                  <a:pt x="0" y="753540"/>
                </a:lnTo>
                <a:lnTo>
                  <a:pt x="3730" y="795885"/>
                </a:lnTo>
                <a:lnTo>
                  <a:pt x="45038" y="842415"/>
                </a:lnTo>
                <a:lnTo>
                  <a:pt x="85505" y="846762"/>
                </a:lnTo>
                <a:lnTo>
                  <a:pt x="86081" y="847349"/>
                </a:lnTo>
                <a:lnTo>
                  <a:pt x="88332" y="848553"/>
                </a:lnTo>
                <a:lnTo>
                  <a:pt x="88332" y="854364"/>
                </a:lnTo>
                <a:lnTo>
                  <a:pt x="88656" y="859673"/>
                </a:lnTo>
                <a:lnTo>
                  <a:pt x="67740" y="1152531"/>
                </a:lnTo>
                <a:lnTo>
                  <a:pt x="58029" y="1296372"/>
                </a:lnTo>
                <a:lnTo>
                  <a:pt x="55357" y="1342159"/>
                </a:lnTo>
                <a:lnTo>
                  <a:pt x="53140" y="1387978"/>
                </a:lnTo>
                <a:lnTo>
                  <a:pt x="47600" y="1525506"/>
                </a:lnTo>
                <a:lnTo>
                  <a:pt x="48261" y="1548809"/>
                </a:lnTo>
                <a:lnTo>
                  <a:pt x="59909" y="1592796"/>
                </a:lnTo>
                <a:lnTo>
                  <a:pt x="103961" y="1645140"/>
                </a:lnTo>
                <a:lnTo>
                  <a:pt x="142339" y="1655613"/>
                </a:lnTo>
                <a:lnTo>
                  <a:pt x="180677" y="1644767"/>
                </a:lnTo>
                <a:lnTo>
                  <a:pt x="213302" y="1612624"/>
                </a:lnTo>
                <a:lnTo>
                  <a:pt x="232144" y="1569443"/>
                </a:lnTo>
                <a:lnTo>
                  <a:pt x="236631" y="1522627"/>
                </a:lnTo>
                <a:lnTo>
                  <a:pt x="234869" y="1477892"/>
                </a:lnTo>
                <a:lnTo>
                  <a:pt x="231011" y="1388436"/>
                </a:lnTo>
                <a:lnTo>
                  <a:pt x="228642" y="1343731"/>
                </a:lnTo>
                <a:lnTo>
                  <a:pt x="219664" y="1193110"/>
                </a:lnTo>
                <a:lnTo>
                  <a:pt x="213108" y="1092736"/>
                </a:lnTo>
                <a:lnTo>
                  <a:pt x="202552" y="946887"/>
                </a:lnTo>
                <a:lnTo>
                  <a:pt x="199313" y="899045"/>
                </a:lnTo>
                <a:lnTo>
                  <a:pt x="196527" y="851176"/>
                </a:lnTo>
                <a:lnTo>
                  <a:pt x="194400" y="803259"/>
                </a:lnTo>
                <a:lnTo>
                  <a:pt x="193138" y="755276"/>
                </a:lnTo>
                <a:lnTo>
                  <a:pt x="192947" y="707206"/>
                </a:lnTo>
                <a:lnTo>
                  <a:pt x="193329" y="655969"/>
                </a:lnTo>
                <a:lnTo>
                  <a:pt x="193910" y="502253"/>
                </a:lnTo>
                <a:lnTo>
                  <a:pt x="193501" y="35038"/>
                </a:lnTo>
                <a:lnTo>
                  <a:pt x="195104" y="28389"/>
                </a:lnTo>
                <a:lnTo>
                  <a:pt x="190518" y="16373"/>
                </a:lnTo>
                <a:lnTo>
                  <a:pt x="187460" y="9643"/>
                </a:lnTo>
                <a:lnTo>
                  <a:pt x="183718" y="3896"/>
                </a:lnTo>
                <a:lnTo>
                  <a:pt x="179083" y="118"/>
                </a:lnTo>
                <a:lnTo>
                  <a:pt x="174229" y="0"/>
                </a:lnTo>
                <a:close/>
              </a:path>
            </a:pathLst>
          </a:custGeom>
          <a:solidFill>
            <a:srgbClr val="5527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7353935" y="8391422"/>
            <a:ext cx="1746250" cy="1583055"/>
          </a:xfrm>
          <a:custGeom>
            <a:avLst/>
            <a:gdLst/>
            <a:ahLst/>
            <a:cxnLst/>
            <a:rect l="l" t="t" r="r" b="b"/>
            <a:pathLst>
              <a:path w="1746250" h="1583054">
                <a:moveTo>
                  <a:pt x="362102" y="435140"/>
                </a:moveTo>
                <a:lnTo>
                  <a:pt x="338785" y="54597"/>
                </a:lnTo>
                <a:lnTo>
                  <a:pt x="331635" y="12687"/>
                </a:lnTo>
                <a:lnTo>
                  <a:pt x="303212" y="342"/>
                </a:lnTo>
                <a:lnTo>
                  <a:pt x="292366" y="3048"/>
                </a:lnTo>
                <a:lnTo>
                  <a:pt x="284340" y="8712"/>
                </a:lnTo>
                <a:lnTo>
                  <a:pt x="279095" y="17106"/>
                </a:lnTo>
                <a:lnTo>
                  <a:pt x="276580" y="28003"/>
                </a:lnTo>
                <a:lnTo>
                  <a:pt x="276034" y="33959"/>
                </a:lnTo>
                <a:lnTo>
                  <a:pt x="292519" y="369493"/>
                </a:lnTo>
                <a:lnTo>
                  <a:pt x="291719" y="375653"/>
                </a:lnTo>
                <a:lnTo>
                  <a:pt x="257924" y="406361"/>
                </a:lnTo>
                <a:lnTo>
                  <a:pt x="246684" y="404837"/>
                </a:lnTo>
                <a:lnTo>
                  <a:pt x="223189" y="366712"/>
                </a:lnTo>
                <a:lnTo>
                  <a:pt x="214541" y="33731"/>
                </a:lnTo>
                <a:lnTo>
                  <a:pt x="213537" y="27813"/>
                </a:lnTo>
                <a:lnTo>
                  <a:pt x="209816" y="16090"/>
                </a:lnTo>
                <a:lnTo>
                  <a:pt x="203250" y="7454"/>
                </a:lnTo>
                <a:lnTo>
                  <a:pt x="193916" y="2082"/>
                </a:lnTo>
                <a:lnTo>
                  <a:pt x="181927" y="101"/>
                </a:lnTo>
                <a:lnTo>
                  <a:pt x="169824" y="1739"/>
                </a:lnTo>
                <a:lnTo>
                  <a:pt x="160362" y="6972"/>
                </a:lnTo>
                <a:lnTo>
                  <a:pt x="153555" y="15481"/>
                </a:lnTo>
                <a:lnTo>
                  <a:pt x="149440" y="27000"/>
                </a:lnTo>
                <a:lnTo>
                  <a:pt x="148056" y="33477"/>
                </a:lnTo>
                <a:lnTo>
                  <a:pt x="148450" y="40347"/>
                </a:lnTo>
                <a:lnTo>
                  <a:pt x="140258" y="364896"/>
                </a:lnTo>
                <a:lnTo>
                  <a:pt x="137198" y="382790"/>
                </a:lnTo>
                <a:lnTo>
                  <a:pt x="129628" y="396151"/>
                </a:lnTo>
                <a:lnTo>
                  <a:pt x="118287" y="404342"/>
                </a:lnTo>
                <a:lnTo>
                  <a:pt x="103911" y="406742"/>
                </a:lnTo>
                <a:lnTo>
                  <a:pt x="89662" y="403161"/>
                </a:lnTo>
                <a:lnTo>
                  <a:pt x="79159" y="394195"/>
                </a:lnTo>
                <a:lnTo>
                  <a:pt x="72885" y="380390"/>
                </a:lnTo>
                <a:lnTo>
                  <a:pt x="71285" y="362318"/>
                </a:lnTo>
                <a:lnTo>
                  <a:pt x="87096" y="38747"/>
                </a:lnTo>
                <a:lnTo>
                  <a:pt x="85725" y="23025"/>
                </a:lnTo>
                <a:lnTo>
                  <a:pt x="80264" y="11061"/>
                </a:lnTo>
                <a:lnTo>
                  <a:pt x="71081" y="3238"/>
                </a:lnTo>
                <a:lnTo>
                  <a:pt x="58559" y="0"/>
                </a:lnTo>
                <a:lnTo>
                  <a:pt x="46037" y="1498"/>
                </a:lnTo>
                <a:lnTo>
                  <a:pt x="24993" y="37414"/>
                </a:lnTo>
                <a:lnTo>
                  <a:pt x="24879" y="42125"/>
                </a:lnTo>
                <a:lnTo>
                  <a:pt x="7010" y="342049"/>
                </a:lnTo>
                <a:lnTo>
                  <a:pt x="5562" y="361518"/>
                </a:lnTo>
                <a:lnTo>
                  <a:pt x="0" y="419862"/>
                </a:lnTo>
                <a:lnTo>
                  <a:pt x="0" y="480250"/>
                </a:lnTo>
                <a:lnTo>
                  <a:pt x="14097" y="522224"/>
                </a:lnTo>
                <a:lnTo>
                  <a:pt x="35610" y="558736"/>
                </a:lnTo>
                <a:lnTo>
                  <a:pt x="64109" y="590448"/>
                </a:lnTo>
                <a:lnTo>
                  <a:pt x="99110" y="617969"/>
                </a:lnTo>
                <a:lnTo>
                  <a:pt x="118884" y="636460"/>
                </a:lnTo>
                <a:lnTo>
                  <a:pt x="131000" y="659079"/>
                </a:lnTo>
                <a:lnTo>
                  <a:pt x="136461" y="684784"/>
                </a:lnTo>
                <a:lnTo>
                  <a:pt x="136232" y="712558"/>
                </a:lnTo>
                <a:lnTo>
                  <a:pt x="129667" y="781646"/>
                </a:lnTo>
                <a:lnTo>
                  <a:pt x="127965" y="804710"/>
                </a:lnTo>
                <a:lnTo>
                  <a:pt x="87388" y="1451152"/>
                </a:lnTo>
                <a:lnTo>
                  <a:pt x="87693" y="1475422"/>
                </a:lnTo>
                <a:lnTo>
                  <a:pt x="91757" y="1498866"/>
                </a:lnTo>
                <a:lnTo>
                  <a:pt x="99796" y="1521320"/>
                </a:lnTo>
                <a:lnTo>
                  <a:pt x="112014" y="1542618"/>
                </a:lnTo>
                <a:lnTo>
                  <a:pt x="144183" y="1572679"/>
                </a:lnTo>
                <a:lnTo>
                  <a:pt x="181495" y="1582724"/>
                </a:lnTo>
                <a:lnTo>
                  <a:pt x="218795" y="1572729"/>
                </a:lnTo>
                <a:lnTo>
                  <a:pt x="250926" y="1542681"/>
                </a:lnTo>
                <a:lnTo>
                  <a:pt x="271678" y="1496060"/>
                </a:lnTo>
                <a:lnTo>
                  <a:pt x="275958" y="1445234"/>
                </a:lnTo>
                <a:lnTo>
                  <a:pt x="271399" y="1336662"/>
                </a:lnTo>
                <a:lnTo>
                  <a:pt x="268795" y="1282395"/>
                </a:lnTo>
                <a:lnTo>
                  <a:pt x="265480" y="1228191"/>
                </a:lnTo>
                <a:lnTo>
                  <a:pt x="261874" y="1177023"/>
                </a:lnTo>
                <a:lnTo>
                  <a:pt x="246900" y="972388"/>
                </a:lnTo>
                <a:lnTo>
                  <a:pt x="226999" y="716699"/>
                </a:lnTo>
                <a:lnTo>
                  <a:pt x="227622" y="683729"/>
                </a:lnTo>
                <a:lnTo>
                  <a:pt x="235534" y="654596"/>
                </a:lnTo>
                <a:lnTo>
                  <a:pt x="251510" y="629297"/>
                </a:lnTo>
                <a:lnTo>
                  <a:pt x="276263" y="607822"/>
                </a:lnTo>
                <a:lnTo>
                  <a:pt x="316344" y="573925"/>
                </a:lnTo>
                <a:lnTo>
                  <a:pt x="344017" y="533857"/>
                </a:lnTo>
                <a:lnTo>
                  <a:pt x="359283" y="487591"/>
                </a:lnTo>
                <a:lnTo>
                  <a:pt x="362102" y="435140"/>
                </a:lnTo>
                <a:close/>
              </a:path>
              <a:path w="1746250" h="1583054">
                <a:moveTo>
                  <a:pt x="1441996" y="715937"/>
                </a:moveTo>
                <a:lnTo>
                  <a:pt x="1439113" y="668515"/>
                </a:lnTo>
                <a:lnTo>
                  <a:pt x="1430540" y="622820"/>
                </a:lnTo>
                <a:lnTo>
                  <a:pt x="1416659" y="579208"/>
                </a:lnTo>
                <a:lnTo>
                  <a:pt x="1397812" y="538048"/>
                </a:lnTo>
                <a:lnTo>
                  <a:pt x="1374368" y="499668"/>
                </a:lnTo>
                <a:lnTo>
                  <a:pt x="1346669" y="464464"/>
                </a:lnTo>
                <a:lnTo>
                  <a:pt x="1315072" y="432765"/>
                </a:lnTo>
                <a:lnTo>
                  <a:pt x="1279944" y="404939"/>
                </a:lnTo>
                <a:lnTo>
                  <a:pt x="1241640" y="381342"/>
                </a:lnTo>
                <a:lnTo>
                  <a:pt x="1200518" y="362331"/>
                </a:lnTo>
                <a:lnTo>
                  <a:pt x="1156919" y="348272"/>
                </a:lnTo>
                <a:lnTo>
                  <a:pt x="1111211" y="339509"/>
                </a:lnTo>
                <a:lnTo>
                  <a:pt x="1063764" y="336410"/>
                </a:lnTo>
                <a:lnTo>
                  <a:pt x="1016546" y="339255"/>
                </a:lnTo>
                <a:lnTo>
                  <a:pt x="970991" y="347827"/>
                </a:lnTo>
                <a:lnTo>
                  <a:pt x="927442" y="361772"/>
                </a:lnTo>
                <a:lnTo>
                  <a:pt x="886294" y="380720"/>
                </a:lnTo>
                <a:lnTo>
                  <a:pt x="847902" y="404291"/>
                </a:lnTo>
                <a:lnTo>
                  <a:pt x="812634" y="432130"/>
                </a:lnTo>
                <a:lnTo>
                  <a:pt x="780872" y="463854"/>
                </a:lnTo>
                <a:lnTo>
                  <a:pt x="752970" y="499097"/>
                </a:lnTo>
                <a:lnTo>
                  <a:pt x="729297" y="537502"/>
                </a:lnTo>
                <a:lnTo>
                  <a:pt x="710234" y="578688"/>
                </a:lnTo>
                <a:lnTo>
                  <a:pt x="696150" y="622300"/>
                </a:lnTo>
                <a:lnTo>
                  <a:pt x="687400" y="667956"/>
                </a:lnTo>
                <a:lnTo>
                  <a:pt x="684352" y="715289"/>
                </a:lnTo>
                <a:lnTo>
                  <a:pt x="687273" y="762596"/>
                </a:lnTo>
                <a:lnTo>
                  <a:pt x="695883" y="808215"/>
                </a:lnTo>
                <a:lnTo>
                  <a:pt x="709841" y="851789"/>
                </a:lnTo>
                <a:lnTo>
                  <a:pt x="728764" y="892949"/>
                </a:lnTo>
                <a:lnTo>
                  <a:pt x="752309" y="931341"/>
                </a:lnTo>
                <a:lnTo>
                  <a:pt x="780097" y="966584"/>
                </a:lnTo>
                <a:lnTo>
                  <a:pt x="811771" y="998334"/>
                </a:lnTo>
                <a:lnTo>
                  <a:pt x="846963" y="1026210"/>
                </a:lnTo>
                <a:lnTo>
                  <a:pt x="885329" y="1049858"/>
                </a:lnTo>
                <a:lnTo>
                  <a:pt x="926477" y="1068920"/>
                </a:lnTo>
                <a:lnTo>
                  <a:pt x="970076" y="1083017"/>
                </a:lnTo>
                <a:lnTo>
                  <a:pt x="1015733" y="1091793"/>
                </a:lnTo>
                <a:lnTo>
                  <a:pt x="1063104" y="1094879"/>
                </a:lnTo>
                <a:lnTo>
                  <a:pt x="1110399" y="1092034"/>
                </a:lnTo>
                <a:lnTo>
                  <a:pt x="1155992" y="1083475"/>
                </a:lnTo>
                <a:lnTo>
                  <a:pt x="1199527" y="1069555"/>
                </a:lnTo>
                <a:lnTo>
                  <a:pt x="1240650" y="1050658"/>
                </a:lnTo>
                <a:lnTo>
                  <a:pt x="1278978" y="1027137"/>
                </a:lnTo>
                <a:lnTo>
                  <a:pt x="1314170" y="999350"/>
                </a:lnTo>
                <a:lnTo>
                  <a:pt x="1345857" y="967663"/>
                </a:lnTo>
                <a:lnTo>
                  <a:pt x="1373670" y="932434"/>
                </a:lnTo>
                <a:lnTo>
                  <a:pt x="1397254" y="894029"/>
                </a:lnTo>
                <a:lnTo>
                  <a:pt x="1416240" y="852817"/>
                </a:lnTo>
                <a:lnTo>
                  <a:pt x="1430261" y="809155"/>
                </a:lnTo>
                <a:lnTo>
                  <a:pt x="1438973" y="763409"/>
                </a:lnTo>
                <a:lnTo>
                  <a:pt x="1441996" y="715937"/>
                </a:lnTo>
                <a:close/>
              </a:path>
              <a:path w="1746250" h="1583054">
                <a:moveTo>
                  <a:pt x="1745754" y="716026"/>
                </a:moveTo>
                <a:lnTo>
                  <a:pt x="1743989" y="668820"/>
                </a:lnTo>
                <a:lnTo>
                  <a:pt x="1743875" y="666470"/>
                </a:lnTo>
                <a:lnTo>
                  <a:pt x="1738757" y="618655"/>
                </a:lnTo>
                <a:lnTo>
                  <a:pt x="1730438" y="571881"/>
                </a:lnTo>
                <a:lnTo>
                  <a:pt x="1730387" y="571576"/>
                </a:lnTo>
                <a:lnTo>
                  <a:pt x="1719046" y="526249"/>
                </a:lnTo>
                <a:lnTo>
                  <a:pt x="1704467" y="481266"/>
                </a:lnTo>
                <a:lnTo>
                  <a:pt x="1687131" y="438238"/>
                </a:lnTo>
                <a:lnTo>
                  <a:pt x="1667052" y="396773"/>
                </a:lnTo>
                <a:lnTo>
                  <a:pt x="1644332" y="356971"/>
                </a:lnTo>
                <a:lnTo>
                  <a:pt x="1619072" y="318947"/>
                </a:lnTo>
                <a:lnTo>
                  <a:pt x="1591411" y="282803"/>
                </a:lnTo>
                <a:lnTo>
                  <a:pt x="1581505" y="271526"/>
                </a:lnTo>
                <a:lnTo>
                  <a:pt x="1581505" y="715213"/>
                </a:lnTo>
                <a:lnTo>
                  <a:pt x="1581505" y="716026"/>
                </a:lnTo>
                <a:lnTo>
                  <a:pt x="1579384" y="762431"/>
                </a:lnTo>
                <a:lnTo>
                  <a:pt x="1579372" y="762673"/>
                </a:lnTo>
                <a:lnTo>
                  <a:pt x="1573123" y="808202"/>
                </a:lnTo>
                <a:lnTo>
                  <a:pt x="1573085" y="808520"/>
                </a:lnTo>
                <a:lnTo>
                  <a:pt x="1562912" y="852627"/>
                </a:lnTo>
                <a:lnTo>
                  <a:pt x="1562823" y="853020"/>
                </a:lnTo>
                <a:lnTo>
                  <a:pt x="1548803" y="896010"/>
                </a:lnTo>
                <a:lnTo>
                  <a:pt x="1531213" y="937298"/>
                </a:lnTo>
                <a:lnTo>
                  <a:pt x="1510220" y="976680"/>
                </a:lnTo>
                <a:lnTo>
                  <a:pt x="1486027" y="1013980"/>
                </a:lnTo>
                <a:lnTo>
                  <a:pt x="1458810" y="1049020"/>
                </a:lnTo>
                <a:lnTo>
                  <a:pt x="1428775" y="1081595"/>
                </a:lnTo>
                <a:lnTo>
                  <a:pt x="1396098" y="1111516"/>
                </a:lnTo>
                <a:lnTo>
                  <a:pt x="1360970" y="1138618"/>
                </a:lnTo>
                <a:lnTo>
                  <a:pt x="1323594" y="1162697"/>
                </a:lnTo>
                <a:lnTo>
                  <a:pt x="1284135" y="1183563"/>
                </a:lnTo>
                <a:lnTo>
                  <a:pt x="1242783" y="1201026"/>
                </a:lnTo>
                <a:lnTo>
                  <a:pt x="1199743" y="1214920"/>
                </a:lnTo>
                <a:lnTo>
                  <a:pt x="1155192" y="1225029"/>
                </a:lnTo>
                <a:lnTo>
                  <a:pt x="1109319" y="1231188"/>
                </a:lnTo>
                <a:lnTo>
                  <a:pt x="1062316" y="1233195"/>
                </a:lnTo>
                <a:lnTo>
                  <a:pt x="1015365" y="1230947"/>
                </a:lnTo>
                <a:lnTo>
                  <a:pt x="969568" y="1224610"/>
                </a:lnTo>
                <a:lnTo>
                  <a:pt x="925144" y="1214335"/>
                </a:lnTo>
                <a:lnTo>
                  <a:pt x="882243" y="1200340"/>
                </a:lnTo>
                <a:lnTo>
                  <a:pt x="841057" y="1182789"/>
                </a:lnTo>
                <a:lnTo>
                  <a:pt x="801789" y="1161884"/>
                </a:lnTo>
                <a:lnTo>
                  <a:pt x="764590" y="1137780"/>
                </a:lnTo>
                <a:lnTo>
                  <a:pt x="729678" y="1110691"/>
                </a:lnTo>
                <a:lnTo>
                  <a:pt x="697217" y="1080795"/>
                </a:lnTo>
                <a:lnTo>
                  <a:pt x="667397" y="1048258"/>
                </a:lnTo>
                <a:lnTo>
                  <a:pt x="640397" y="1013282"/>
                </a:lnTo>
                <a:lnTo>
                  <a:pt x="616407" y="976045"/>
                </a:lnTo>
                <a:lnTo>
                  <a:pt x="595604" y="936739"/>
                </a:lnTo>
                <a:lnTo>
                  <a:pt x="578180" y="895527"/>
                </a:lnTo>
                <a:lnTo>
                  <a:pt x="564311" y="852627"/>
                </a:lnTo>
                <a:lnTo>
                  <a:pt x="554266" y="808520"/>
                </a:lnTo>
                <a:lnTo>
                  <a:pt x="554189" y="808202"/>
                </a:lnTo>
                <a:lnTo>
                  <a:pt x="548030" y="762673"/>
                </a:lnTo>
                <a:lnTo>
                  <a:pt x="548005" y="762431"/>
                </a:lnTo>
                <a:lnTo>
                  <a:pt x="545934" y="716026"/>
                </a:lnTo>
                <a:lnTo>
                  <a:pt x="545922" y="715213"/>
                </a:lnTo>
                <a:lnTo>
                  <a:pt x="548055" y="668820"/>
                </a:lnTo>
                <a:lnTo>
                  <a:pt x="548068" y="668413"/>
                </a:lnTo>
                <a:lnTo>
                  <a:pt x="554278" y="623112"/>
                </a:lnTo>
                <a:lnTo>
                  <a:pt x="564603" y="577913"/>
                </a:lnTo>
                <a:lnTo>
                  <a:pt x="578599" y="534873"/>
                </a:lnTo>
                <a:lnTo>
                  <a:pt x="596176" y="493547"/>
                </a:lnTo>
                <a:lnTo>
                  <a:pt x="617131" y="454139"/>
                </a:lnTo>
                <a:lnTo>
                  <a:pt x="641286" y="416826"/>
                </a:lnTo>
                <a:lnTo>
                  <a:pt x="668451" y="381787"/>
                </a:lnTo>
                <a:lnTo>
                  <a:pt x="698436" y="349224"/>
                </a:lnTo>
                <a:lnTo>
                  <a:pt x="731050" y="319316"/>
                </a:lnTo>
                <a:lnTo>
                  <a:pt x="766127" y="292265"/>
                </a:lnTo>
                <a:lnTo>
                  <a:pt x="803465" y="268224"/>
                </a:lnTo>
                <a:lnTo>
                  <a:pt x="842873" y="247408"/>
                </a:lnTo>
                <a:lnTo>
                  <a:pt x="884174" y="229997"/>
                </a:lnTo>
                <a:lnTo>
                  <a:pt x="927163" y="216179"/>
                </a:lnTo>
                <a:lnTo>
                  <a:pt x="971677" y="206133"/>
                </a:lnTo>
                <a:lnTo>
                  <a:pt x="1017511" y="200050"/>
                </a:lnTo>
                <a:lnTo>
                  <a:pt x="1064488" y="198107"/>
                </a:lnTo>
                <a:lnTo>
                  <a:pt x="1111516" y="200418"/>
                </a:lnTo>
                <a:lnTo>
                  <a:pt x="1157363" y="206832"/>
                </a:lnTo>
                <a:lnTo>
                  <a:pt x="1201864" y="217131"/>
                </a:lnTo>
                <a:lnTo>
                  <a:pt x="1244815" y="231165"/>
                </a:lnTo>
                <a:lnTo>
                  <a:pt x="1286040" y="248742"/>
                </a:lnTo>
                <a:lnTo>
                  <a:pt x="1325359" y="269671"/>
                </a:lnTo>
                <a:lnTo>
                  <a:pt x="1362583" y="293776"/>
                </a:lnTo>
                <a:lnTo>
                  <a:pt x="1397546" y="320865"/>
                </a:lnTo>
                <a:lnTo>
                  <a:pt x="1430032" y="350748"/>
                </a:lnTo>
                <a:lnTo>
                  <a:pt x="1459877" y="383273"/>
                </a:lnTo>
                <a:lnTo>
                  <a:pt x="1486903" y="418223"/>
                </a:lnTo>
                <a:lnTo>
                  <a:pt x="1510919" y="455422"/>
                </a:lnTo>
                <a:lnTo>
                  <a:pt x="1531747" y="494703"/>
                </a:lnTo>
                <a:lnTo>
                  <a:pt x="1549184" y="535863"/>
                </a:lnTo>
                <a:lnTo>
                  <a:pt x="1563077" y="578726"/>
                </a:lnTo>
                <a:lnTo>
                  <a:pt x="1573212" y="623112"/>
                </a:lnTo>
                <a:lnTo>
                  <a:pt x="1579372" y="668413"/>
                </a:lnTo>
                <a:lnTo>
                  <a:pt x="1581505" y="715213"/>
                </a:lnTo>
                <a:lnTo>
                  <a:pt x="1581505" y="271526"/>
                </a:lnTo>
                <a:lnTo>
                  <a:pt x="1529283" y="216598"/>
                </a:lnTo>
                <a:lnTo>
                  <a:pt x="1495069" y="186766"/>
                </a:lnTo>
                <a:lnTo>
                  <a:pt x="1458874" y="159232"/>
                </a:lnTo>
                <a:lnTo>
                  <a:pt x="1420850" y="134124"/>
                </a:lnTo>
                <a:lnTo>
                  <a:pt x="1381086" y="111544"/>
                </a:lnTo>
                <a:lnTo>
                  <a:pt x="1339710" y="91617"/>
                </a:lnTo>
                <a:lnTo>
                  <a:pt x="1296822" y="74422"/>
                </a:lnTo>
                <a:lnTo>
                  <a:pt x="1252550" y="60096"/>
                </a:lnTo>
                <a:lnTo>
                  <a:pt x="1207008" y="48729"/>
                </a:lnTo>
                <a:lnTo>
                  <a:pt x="1160310" y="40436"/>
                </a:lnTo>
                <a:lnTo>
                  <a:pt x="1112558" y="35318"/>
                </a:lnTo>
                <a:lnTo>
                  <a:pt x="1063866" y="33489"/>
                </a:lnTo>
                <a:lnTo>
                  <a:pt x="1015225" y="35064"/>
                </a:lnTo>
                <a:lnTo>
                  <a:pt x="967486" y="40005"/>
                </a:lnTo>
                <a:lnTo>
                  <a:pt x="920788" y="48196"/>
                </a:lnTo>
                <a:lnTo>
                  <a:pt x="875233" y="59524"/>
                </a:lnTo>
                <a:lnTo>
                  <a:pt x="830948" y="73863"/>
                </a:lnTo>
                <a:lnTo>
                  <a:pt x="788035" y="91109"/>
                </a:lnTo>
                <a:lnTo>
                  <a:pt x="746620" y="111137"/>
                </a:lnTo>
                <a:lnTo>
                  <a:pt x="706818" y="133832"/>
                </a:lnTo>
                <a:lnTo>
                  <a:pt x="668731" y="159080"/>
                </a:lnTo>
                <a:lnTo>
                  <a:pt x="632498" y="186766"/>
                </a:lnTo>
                <a:lnTo>
                  <a:pt x="598208" y="216763"/>
                </a:lnTo>
                <a:lnTo>
                  <a:pt x="565988" y="248958"/>
                </a:lnTo>
                <a:lnTo>
                  <a:pt x="535965" y="283248"/>
                </a:lnTo>
                <a:lnTo>
                  <a:pt x="508241" y="319506"/>
                </a:lnTo>
                <a:lnTo>
                  <a:pt x="482930" y="357619"/>
                </a:lnTo>
                <a:lnTo>
                  <a:pt x="460159" y="397459"/>
                </a:lnTo>
                <a:lnTo>
                  <a:pt x="440029" y="438924"/>
                </a:lnTo>
                <a:lnTo>
                  <a:pt x="422668" y="481901"/>
                </a:lnTo>
                <a:lnTo>
                  <a:pt x="408190" y="526249"/>
                </a:lnTo>
                <a:lnTo>
                  <a:pt x="396786" y="571576"/>
                </a:lnTo>
                <a:lnTo>
                  <a:pt x="396697" y="571881"/>
                </a:lnTo>
                <a:lnTo>
                  <a:pt x="388327" y="618655"/>
                </a:lnTo>
                <a:lnTo>
                  <a:pt x="383184" y="666470"/>
                </a:lnTo>
                <a:lnTo>
                  <a:pt x="381368" y="715213"/>
                </a:lnTo>
                <a:lnTo>
                  <a:pt x="382955" y="762431"/>
                </a:lnTo>
                <a:lnTo>
                  <a:pt x="382993" y="763790"/>
                </a:lnTo>
                <a:lnTo>
                  <a:pt x="387985" y="811479"/>
                </a:lnTo>
                <a:lnTo>
                  <a:pt x="396227" y="858151"/>
                </a:lnTo>
                <a:lnTo>
                  <a:pt x="407593" y="903681"/>
                </a:lnTo>
                <a:lnTo>
                  <a:pt x="421970" y="947966"/>
                </a:lnTo>
                <a:lnTo>
                  <a:pt x="439254" y="990892"/>
                </a:lnTo>
                <a:lnTo>
                  <a:pt x="459320" y="1032332"/>
                </a:lnTo>
                <a:lnTo>
                  <a:pt x="482041" y="1072172"/>
                </a:lnTo>
                <a:lnTo>
                  <a:pt x="507314" y="1110284"/>
                </a:lnTo>
                <a:lnTo>
                  <a:pt x="535012" y="1146568"/>
                </a:lnTo>
                <a:lnTo>
                  <a:pt x="565023" y="1180896"/>
                </a:lnTo>
                <a:lnTo>
                  <a:pt x="597230" y="1213167"/>
                </a:lnTo>
                <a:lnTo>
                  <a:pt x="631520" y="1243241"/>
                </a:lnTo>
                <a:lnTo>
                  <a:pt x="667766" y="1271016"/>
                </a:lnTo>
                <a:lnTo>
                  <a:pt x="705866" y="1296365"/>
                </a:lnTo>
                <a:lnTo>
                  <a:pt x="745693" y="1319187"/>
                </a:lnTo>
                <a:lnTo>
                  <a:pt x="787133" y="1339342"/>
                </a:lnTo>
                <a:lnTo>
                  <a:pt x="830059" y="1356741"/>
                </a:lnTo>
                <a:lnTo>
                  <a:pt x="874369" y="1371244"/>
                </a:lnTo>
                <a:lnTo>
                  <a:pt x="919949" y="1382737"/>
                </a:lnTo>
                <a:lnTo>
                  <a:pt x="966660" y="1391107"/>
                </a:lnTo>
                <a:lnTo>
                  <a:pt x="1015530" y="1396365"/>
                </a:lnTo>
                <a:lnTo>
                  <a:pt x="1017714" y="1396365"/>
                </a:lnTo>
                <a:lnTo>
                  <a:pt x="1063066" y="1398028"/>
                </a:lnTo>
                <a:lnTo>
                  <a:pt x="1111618" y="1396365"/>
                </a:lnTo>
                <a:lnTo>
                  <a:pt x="1159294" y="1391348"/>
                </a:lnTo>
                <a:lnTo>
                  <a:pt x="1205966" y="1383080"/>
                </a:lnTo>
                <a:lnTo>
                  <a:pt x="1251521" y="1371688"/>
                </a:lnTo>
                <a:lnTo>
                  <a:pt x="1295844" y="1357287"/>
                </a:lnTo>
                <a:lnTo>
                  <a:pt x="1338808" y="1339989"/>
                </a:lnTo>
                <a:lnTo>
                  <a:pt x="1380299" y="1319911"/>
                </a:lnTo>
                <a:lnTo>
                  <a:pt x="1420190" y="1297178"/>
                </a:lnTo>
                <a:lnTo>
                  <a:pt x="1458366" y="1271892"/>
                </a:lnTo>
                <a:lnTo>
                  <a:pt x="1494713" y="1244180"/>
                </a:lnTo>
                <a:lnTo>
                  <a:pt x="1529105" y="1214158"/>
                </a:lnTo>
                <a:lnTo>
                  <a:pt x="1561414" y="1181950"/>
                </a:lnTo>
                <a:lnTo>
                  <a:pt x="1591525" y="1147648"/>
                </a:lnTo>
                <a:lnTo>
                  <a:pt x="1619237" y="1111516"/>
                </a:lnTo>
                <a:lnTo>
                  <a:pt x="1644713" y="1073289"/>
                </a:lnTo>
                <a:lnTo>
                  <a:pt x="1667535" y="1033462"/>
                </a:lnTo>
                <a:lnTo>
                  <a:pt x="1687677" y="992009"/>
                </a:lnTo>
                <a:lnTo>
                  <a:pt x="1705038" y="949071"/>
                </a:lnTo>
                <a:lnTo>
                  <a:pt x="1719478" y="904760"/>
                </a:lnTo>
                <a:lnTo>
                  <a:pt x="1730895" y="859180"/>
                </a:lnTo>
                <a:lnTo>
                  <a:pt x="1739150" y="812444"/>
                </a:lnTo>
                <a:lnTo>
                  <a:pt x="1744141" y="764692"/>
                </a:lnTo>
                <a:lnTo>
                  <a:pt x="1745754" y="716026"/>
                </a:lnTo>
                <a:close/>
              </a:path>
            </a:pathLst>
          </a:custGeom>
          <a:solidFill>
            <a:srgbClr val="5527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4737455" y="10527842"/>
            <a:ext cx="1819910" cy="1819910"/>
          </a:xfrm>
          <a:custGeom>
            <a:avLst/>
            <a:gdLst/>
            <a:ahLst/>
            <a:cxnLst/>
            <a:rect l="l" t="t" r="r" b="b"/>
            <a:pathLst>
              <a:path w="1819909" h="1819909">
                <a:moveTo>
                  <a:pt x="1819694" y="970191"/>
                </a:moveTo>
                <a:lnTo>
                  <a:pt x="1813382" y="955802"/>
                </a:lnTo>
                <a:lnTo>
                  <a:pt x="1792033" y="927163"/>
                </a:lnTo>
                <a:lnTo>
                  <a:pt x="1761794" y="911936"/>
                </a:lnTo>
                <a:lnTo>
                  <a:pt x="1728000" y="911428"/>
                </a:lnTo>
                <a:lnTo>
                  <a:pt x="1695970" y="926973"/>
                </a:lnTo>
                <a:lnTo>
                  <a:pt x="1682496" y="941209"/>
                </a:lnTo>
                <a:lnTo>
                  <a:pt x="1673758" y="957427"/>
                </a:lnTo>
                <a:lnTo>
                  <a:pt x="1669046" y="975372"/>
                </a:lnTo>
                <a:lnTo>
                  <a:pt x="1667649" y="994829"/>
                </a:lnTo>
                <a:lnTo>
                  <a:pt x="1667687" y="1584693"/>
                </a:lnTo>
                <a:lnTo>
                  <a:pt x="1662176" y="1619897"/>
                </a:lnTo>
                <a:lnTo>
                  <a:pt x="1646135" y="1645920"/>
                </a:lnTo>
                <a:lnTo>
                  <a:pt x="1620291" y="1662049"/>
                </a:lnTo>
                <a:lnTo>
                  <a:pt x="1585302" y="1667586"/>
                </a:lnTo>
                <a:lnTo>
                  <a:pt x="233019" y="1667560"/>
                </a:lnTo>
                <a:lnTo>
                  <a:pt x="199047" y="1662036"/>
                </a:lnTo>
                <a:lnTo>
                  <a:pt x="173520" y="1646123"/>
                </a:lnTo>
                <a:lnTo>
                  <a:pt x="157454" y="1620812"/>
                </a:lnTo>
                <a:lnTo>
                  <a:pt x="151866" y="1587080"/>
                </a:lnTo>
                <a:lnTo>
                  <a:pt x="151879" y="535279"/>
                </a:lnTo>
                <a:lnTo>
                  <a:pt x="173824" y="476453"/>
                </a:lnTo>
                <a:lnTo>
                  <a:pt x="233400" y="454914"/>
                </a:lnTo>
                <a:lnTo>
                  <a:pt x="450189" y="454837"/>
                </a:lnTo>
                <a:lnTo>
                  <a:pt x="482168" y="449211"/>
                </a:lnTo>
                <a:lnTo>
                  <a:pt x="524002" y="410070"/>
                </a:lnTo>
                <a:lnTo>
                  <a:pt x="524687" y="349694"/>
                </a:lnTo>
                <a:lnTo>
                  <a:pt x="483984" y="309245"/>
                </a:lnTo>
                <a:lnTo>
                  <a:pt x="338518" y="302387"/>
                </a:lnTo>
                <a:lnTo>
                  <a:pt x="281647" y="302526"/>
                </a:lnTo>
                <a:lnTo>
                  <a:pt x="224802" y="303377"/>
                </a:lnTo>
                <a:lnTo>
                  <a:pt x="178955" y="308800"/>
                </a:lnTo>
                <a:lnTo>
                  <a:pt x="136525" y="322414"/>
                </a:lnTo>
                <a:lnTo>
                  <a:pt x="98323" y="343382"/>
                </a:lnTo>
                <a:lnTo>
                  <a:pt x="65201" y="370865"/>
                </a:lnTo>
                <a:lnTo>
                  <a:pt x="37973" y="404037"/>
                </a:lnTo>
                <a:lnTo>
                  <a:pt x="17487" y="442061"/>
                </a:lnTo>
                <a:lnTo>
                  <a:pt x="4559" y="484111"/>
                </a:lnTo>
                <a:lnTo>
                  <a:pt x="12" y="529336"/>
                </a:lnTo>
                <a:lnTo>
                  <a:pt x="0" y="1593570"/>
                </a:lnTo>
                <a:lnTo>
                  <a:pt x="4635" y="1638896"/>
                </a:lnTo>
                <a:lnTo>
                  <a:pt x="17805" y="1681175"/>
                </a:lnTo>
                <a:lnTo>
                  <a:pt x="38595" y="1719491"/>
                </a:lnTo>
                <a:lnTo>
                  <a:pt x="66078" y="1752930"/>
                </a:lnTo>
                <a:lnTo>
                  <a:pt x="99364" y="1780552"/>
                </a:lnTo>
                <a:lnTo>
                  <a:pt x="137541" y="1801431"/>
                </a:lnTo>
                <a:lnTo>
                  <a:pt x="179692" y="1814664"/>
                </a:lnTo>
                <a:lnTo>
                  <a:pt x="224904" y="1819313"/>
                </a:lnTo>
                <a:lnTo>
                  <a:pt x="1594967" y="1819338"/>
                </a:lnTo>
                <a:lnTo>
                  <a:pt x="1644434" y="1813623"/>
                </a:lnTo>
                <a:lnTo>
                  <a:pt x="1690497" y="1797367"/>
                </a:lnTo>
                <a:lnTo>
                  <a:pt x="1731721" y="1771789"/>
                </a:lnTo>
                <a:lnTo>
                  <a:pt x="1766658" y="1738096"/>
                </a:lnTo>
                <a:lnTo>
                  <a:pt x="1793875" y="1697469"/>
                </a:lnTo>
                <a:lnTo>
                  <a:pt x="1811947" y="1651139"/>
                </a:lnTo>
                <a:lnTo>
                  <a:pt x="1819694" y="1620545"/>
                </a:lnTo>
                <a:lnTo>
                  <a:pt x="1819694" y="970191"/>
                </a:lnTo>
                <a:close/>
              </a:path>
              <a:path w="1819909" h="1819909">
                <a:moveTo>
                  <a:pt x="1819694" y="554393"/>
                </a:moveTo>
                <a:lnTo>
                  <a:pt x="1795386" y="521728"/>
                </a:lnTo>
                <a:lnTo>
                  <a:pt x="1323238" y="30734"/>
                </a:lnTo>
                <a:lnTo>
                  <a:pt x="1282966" y="0"/>
                </a:lnTo>
                <a:lnTo>
                  <a:pt x="1254544" y="0"/>
                </a:lnTo>
                <a:lnTo>
                  <a:pt x="1233982" y="13246"/>
                </a:lnTo>
                <a:lnTo>
                  <a:pt x="1220851" y="30505"/>
                </a:lnTo>
                <a:lnTo>
                  <a:pt x="1214018" y="51485"/>
                </a:lnTo>
                <a:lnTo>
                  <a:pt x="1212354" y="75920"/>
                </a:lnTo>
                <a:lnTo>
                  <a:pt x="1213040" y="127431"/>
                </a:lnTo>
                <a:lnTo>
                  <a:pt x="1213116" y="178955"/>
                </a:lnTo>
                <a:lnTo>
                  <a:pt x="1212786" y="302018"/>
                </a:lnTo>
                <a:lnTo>
                  <a:pt x="1205077" y="302399"/>
                </a:lnTo>
                <a:lnTo>
                  <a:pt x="1199299" y="302488"/>
                </a:lnTo>
                <a:lnTo>
                  <a:pt x="1160335" y="305638"/>
                </a:lnTo>
                <a:lnTo>
                  <a:pt x="1093939" y="311150"/>
                </a:lnTo>
                <a:lnTo>
                  <a:pt x="1011288" y="328269"/>
                </a:lnTo>
                <a:lnTo>
                  <a:pt x="963345" y="342392"/>
                </a:lnTo>
                <a:lnTo>
                  <a:pt x="917422" y="358813"/>
                </a:lnTo>
                <a:lnTo>
                  <a:pt x="873544" y="377545"/>
                </a:lnTo>
                <a:lnTo>
                  <a:pt x="831684" y="398576"/>
                </a:lnTo>
                <a:lnTo>
                  <a:pt x="791857" y="421894"/>
                </a:lnTo>
                <a:lnTo>
                  <a:pt x="754049" y="447497"/>
                </a:lnTo>
                <a:lnTo>
                  <a:pt x="718261" y="475373"/>
                </a:lnTo>
                <a:lnTo>
                  <a:pt x="684504" y="505536"/>
                </a:lnTo>
                <a:lnTo>
                  <a:pt x="652754" y="537959"/>
                </a:lnTo>
                <a:lnTo>
                  <a:pt x="623023" y="572643"/>
                </a:lnTo>
                <a:lnTo>
                  <a:pt x="595312" y="609574"/>
                </a:lnTo>
                <a:lnTo>
                  <a:pt x="569620" y="648766"/>
                </a:lnTo>
                <a:lnTo>
                  <a:pt x="545922" y="690206"/>
                </a:lnTo>
                <a:lnTo>
                  <a:pt x="524243" y="733869"/>
                </a:lnTo>
                <a:lnTo>
                  <a:pt x="504571" y="779780"/>
                </a:lnTo>
                <a:lnTo>
                  <a:pt x="486905" y="827913"/>
                </a:lnTo>
                <a:lnTo>
                  <a:pt x="473519" y="874458"/>
                </a:lnTo>
                <a:lnTo>
                  <a:pt x="464273" y="921461"/>
                </a:lnTo>
                <a:lnTo>
                  <a:pt x="458444" y="968819"/>
                </a:lnTo>
                <a:lnTo>
                  <a:pt x="455333" y="1016469"/>
                </a:lnTo>
                <a:lnTo>
                  <a:pt x="454253" y="1064310"/>
                </a:lnTo>
                <a:lnTo>
                  <a:pt x="454469" y="1112266"/>
                </a:lnTo>
                <a:lnTo>
                  <a:pt x="455307" y="1160259"/>
                </a:lnTo>
                <a:lnTo>
                  <a:pt x="474141" y="1197965"/>
                </a:lnTo>
                <a:lnTo>
                  <a:pt x="509536" y="1212062"/>
                </a:lnTo>
                <a:lnTo>
                  <a:pt x="531050" y="1208684"/>
                </a:lnTo>
                <a:lnTo>
                  <a:pt x="550164" y="1196390"/>
                </a:lnTo>
                <a:lnTo>
                  <a:pt x="565429" y="1175651"/>
                </a:lnTo>
                <a:lnTo>
                  <a:pt x="592759" y="1127645"/>
                </a:lnTo>
                <a:lnTo>
                  <a:pt x="623735" y="1082395"/>
                </a:lnTo>
                <a:lnTo>
                  <a:pt x="658495" y="1040015"/>
                </a:lnTo>
                <a:lnTo>
                  <a:pt x="697230" y="1000633"/>
                </a:lnTo>
                <a:lnTo>
                  <a:pt x="737450" y="966203"/>
                </a:lnTo>
                <a:lnTo>
                  <a:pt x="779068" y="936104"/>
                </a:lnTo>
                <a:lnTo>
                  <a:pt x="822045" y="910196"/>
                </a:lnTo>
                <a:lnTo>
                  <a:pt x="866343" y="888314"/>
                </a:lnTo>
                <a:lnTo>
                  <a:pt x="911885" y="870305"/>
                </a:lnTo>
                <a:lnTo>
                  <a:pt x="958634" y="856030"/>
                </a:lnTo>
                <a:lnTo>
                  <a:pt x="1006538" y="845312"/>
                </a:lnTo>
                <a:lnTo>
                  <a:pt x="1055547" y="837996"/>
                </a:lnTo>
                <a:lnTo>
                  <a:pt x="1105611" y="833945"/>
                </a:lnTo>
                <a:lnTo>
                  <a:pt x="1156677" y="832993"/>
                </a:lnTo>
                <a:lnTo>
                  <a:pt x="1209662" y="835050"/>
                </a:lnTo>
                <a:lnTo>
                  <a:pt x="1210551" y="836256"/>
                </a:lnTo>
                <a:lnTo>
                  <a:pt x="1212786" y="837882"/>
                </a:lnTo>
                <a:lnTo>
                  <a:pt x="1212862" y="1072984"/>
                </a:lnTo>
                <a:lnTo>
                  <a:pt x="1224965" y="1115072"/>
                </a:lnTo>
                <a:lnTo>
                  <a:pt x="1258811" y="1135976"/>
                </a:lnTo>
                <a:lnTo>
                  <a:pt x="1276235" y="1136802"/>
                </a:lnTo>
                <a:lnTo>
                  <a:pt x="1291653" y="1132446"/>
                </a:lnTo>
                <a:lnTo>
                  <a:pt x="1786458" y="625627"/>
                </a:lnTo>
                <a:lnTo>
                  <a:pt x="1819694" y="582828"/>
                </a:lnTo>
                <a:lnTo>
                  <a:pt x="1819694" y="554393"/>
                </a:lnTo>
                <a:close/>
              </a:path>
            </a:pathLst>
          </a:custGeom>
          <a:solidFill>
            <a:srgbClr val="5527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/>
              <a:t>¡Es</a:t>
            </a:r>
            <a:r>
              <a:rPr dirty="0" spc="-200"/>
              <a:t> </a:t>
            </a:r>
            <a:r>
              <a:rPr dirty="0"/>
              <a:t>hora</a:t>
            </a:r>
            <a:r>
              <a:rPr dirty="0" spc="-195"/>
              <a:t> </a:t>
            </a:r>
            <a:r>
              <a:rPr dirty="0"/>
              <a:t>de</a:t>
            </a:r>
            <a:r>
              <a:rPr dirty="0" spc="-195"/>
              <a:t> </a:t>
            </a:r>
            <a:r>
              <a:rPr dirty="0" spc="-45"/>
              <a:t>ganar!</a:t>
            </a:r>
          </a:p>
        </p:txBody>
      </p:sp>
      <p:sp>
        <p:nvSpPr>
          <p:cNvPr id="13" name="object 13" descr=""/>
          <p:cNvSpPr txBox="1"/>
          <p:nvPr/>
        </p:nvSpPr>
        <p:spPr>
          <a:xfrm>
            <a:off x="2054948" y="4154111"/>
            <a:ext cx="7199630" cy="34855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 indent="4445">
              <a:lnSpc>
                <a:spcPct val="107400"/>
              </a:lnSpc>
              <a:spcBef>
                <a:spcPts val="95"/>
              </a:spcBef>
            </a:pPr>
            <a:r>
              <a:rPr dirty="0" sz="4350" spc="-30">
                <a:solidFill>
                  <a:srgbClr val="2F2C28"/>
                </a:solidFill>
                <a:latin typeface="Arial"/>
                <a:cs typeface="Arial"/>
              </a:rPr>
              <a:t>Participa</a:t>
            </a:r>
            <a:r>
              <a:rPr dirty="0" sz="4350" spc="-18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35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350" spc="-1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350" spc="-35">
                <a:solidFill>
                  <a:srgbClr val="2F2C28"/>
                </a:solidFill>
                <a:latin typeface="Arial"/>
                <a:cs typeface="Arial"/>
              </a:rPr>
              <a:t>nuestro</a:t>
            </a:r>
            <a:r>
              <a:rPr dirty="0" sz="4350" spc="-1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350" spc="-30">
                <a:solidFill>
                  <a:srgbClr val="2F2C28"/>
                </a:solidFill>
                <a:latin typeface="Arial"/>
                <a:cs typeface="Arial"/>
              </a:rPr>
              <a:t>concurso </a:t>
            </a:r>
            <a:r>
              <a:rPr dirty="0" sz="4350">
                <a:solidFill>
                  <a:srgbClr val="2F2C28"/>
                </a:solidFill>
                <a:latin typeface="Arial"/>
                <a:cs typeface="Arial"/>
              </a:rPr>
              <a:t>para</a:t>
            </a:r>
            <a:r>
              <a:rPr dirty="0" sz="4350" spc="-254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350" spc="-10">
                <a:solidFill>
                  <a:srgbClr val="2F2C28"/>
                </a:solidFill>
                <a:latin typeface="Arial"/>
                <a:cs typeface="Arial"/>
              </a:rPr>
              <a:t>ganar</a:t>
            </a:r>
            <a:r>
              <a:rPr dirty="0" sz="4350" spc="-24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350">
                <a:solidFill>
                  <a:srgbClr val="2F2C28"/>
                </a:solidFill>
                <a:latin typeface="Arial"/>
                <a:cs typeface="Arial"/>
              </a:rPr>
              <a:t>una</a:t>
            </a:r>
            <a:r>
              <a:rPr dirty="0" sz="4350" spc="-24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350" spc="-10">
                <a:solidFill>
                  <a:srgbClr val="2F2C28"/>
                </a:solidFill>
                <a:latin typeface="Arial"/>
                <a:cs typeface="Arial"/>
              </a:rPr>
              <a:t>comida</a:t>
            </a:r>
            <a:r>
              <a:rPr dirty="0" sz="4350" spc="-24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350" spc="-60">
                <a:solidFill>
                  <a:srgbClr val="2F2C28"/>
                </a:solidFill>
                <a:latin typeface="Arial"/>
                <a:cs typeface="Arial"/>
              </a:rPr>
              <a:t>gratis.</a:t>
            </a:r>
            <a:endParaRPr sz="43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3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00"/>
              </a:spcBef>
            </a:pPr>
            <a:endParaRPr sz="4350">
              <a:latin typeface="Arial"/>
              <a:cs typeface="Arial"/>
            </a:endParaRPr>
          </a:p>
          <a:p>
            <a:pPr marL="589280">
              <a:lnSpc>
                <a:spcPct val="100000"/>
              </a:lnSpc>
              <a:spcBef>
                <a:spcPts val="5"/>
              </a:spcBef>
            </a:pP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Solo</a:t>
            </a:r>
            <a:r>
              <a:rPr dirty="0" sz="4100" spc="-20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sigue</a:t>
            </a:r>
            <a:r>
              <a:rPr dirty="0" sz="4100" spc="-19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estos</a:t>
            </a:r>
            <a:r>
              <a:rPr dirty="0" sz="4100" spc="-19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 b="1">
                <a:solidFill>
                  <a:srgbClr val="2F2C28"/>
                </a:solidFill>
                <a:latin typeface="Arial"/>
                <a:cs typeface="Arial"/>
              </a:rPr>
              <a:t>pasos:</a:t>
            </a:r>
            <a:endParaRPr sz="4100">
              <a:latin typeface="Arial"/>
              <a:cs typeface="Arial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2507803" y="12663646"/>
            <a:ext cx="6343650" cy="4455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313940" marR="1666239" indent="-704215">
              <a:lnSpc>
                <a:spcPct val="100299"/>
              </a:lnSpc>
              <a:spcBef>
                <a:spcPts val="95"/>
              </a:spcBef>
            </a:pPr>
            <a:r>
              <a:rPr dirty="0" sz="3050">
                <a:solidFill>
                  <a:srgbClr val="2F2C28"/>
                </a:solidFill>
                <a:latin typeface="Arial"/>
                <a:cs typeface="Arial"/>
              </a:rPr>
              <a:t>Comparte</a:t>
            </a:r>
            <a:r>
              <a:rPr dirty="0" sz="3050" spc="-18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050" spc="-35">
                <a:solidFill>
                  <a:srgbClr val="2F2C28"/>
                </a:solidFill>
                <a:latin typeface="Arial"/>
                <a:cs typeface="Arial"/>
              </a:rPr>
              <a:t>nuestro </a:t>
            </a:r>
            <a:r>
              <a:rPr dirty="0" sz="3050" spc="-10">
                <a:solidFill>
                  <a:srgbClr val="2F2C28"/>
                </a:solidFill>
                <a:latin typeface="Arial"/>
                <a:cs typeface="Arial"/>
              </a:rPr>
              <a:t>concurso.</a:t>
            </a:r>
            <a:endParaRPr sz="30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90"/>
              </a:spcBef>
            </a:pPr>
            <a:endParaRPr sz="3050">
              <a:latin typeface="Arial"/>
              <a:cs typeface="Arial"/>
            </a:endParaRPr>
          </a:p>
          <a:p>
            <a:pPr algn="ctr" marL="107950" marR="5080">
              <a:lnSpc>
                <a:spcPct val="108900"/>
              </a:lnSpc>
            </a:pP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Ordena</a:t>
            </a:r>
            <a:r>
              <a:rPr dirty="0" sz="4100" spc="-18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5">
                <a:solidFill>
                  <a:srgbClr val="2F2C28"/>
                </a:solidFill>
                <a:latin typeface="Arial"/>
                <a:cs typeface="Arial"/>
              </a:rPr>
              <a:t>también</a:t>
            </a:r>
            <a:r>
              <a:rPr dirty="0" sz="4100" spc="-18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8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nuestro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menú</a:t>
            </a:r>
            <a:r>
              <a:rPr dirty="0" sz="4100" spc="-15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5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línea:</a:t>
            </a:r>
            <a:endParaRPr sz="4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85"/>
              </a:spcBef>
            </a:pPr>
            <a:endParaRPr sz="4100">
              <a:latin typeface="Arial"/>
              <a:cs typeface="Arial"/>
            </a:endParaRPr>
          </a:p>
          <a:p>
            <a:pPr algn="ctr" marR="42545">
              <a:lnSpc>
                <a:spcPct val="100000"/>
              </a:lnSpc>
            </a:pP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[Enlace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4100">
              <a:latin typeface="Arial"/>
              <a:cs typeface="Arial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1856992" y="17413461"/>
            <a:ext cx="7595234" cy="524510"/>
          </a:xfrm>
          <a:custGeom>
            <a:avLst/>
            <a:gdLst/>
            <a:ahLst/>
            <a:cxnLst/>
            <a:rect l="l" t="t" r="r" b="b"/>
            <a:pathLst>
              <a:path w="7595234" h="524509">
                <a:moveTo>
                  <a:pt x="5974557" y="142240"/>
                </a:moveTo>
                <a:lnTo>
                  <a:pt x="2904125" y="142240"/>
                </a:lnTo>
                <a:lnTo>
                  <a:pt x="2953968" y="143510"/>
                </a:lnTo>
                <a:lnTo>
                  <a:pt x="3003812" y="143510"/>
                </a:lnTo>
                <a:lnTo>
                  <a:pt x="3053654" y="144780"/>
                </a:lnTo>
                <a:lnTo>
                  <a:pt x="3153338" y="144780"/>
                </a:lnTo>
                <a:lnTo>
                  <a:pt x="3253019" y="147320"/>
                </a:lnTo>
                <a:lnTo>
                  <a:pt x="3302859" y="147320"/>
                </a:lnTo>
                <a:lnTo>
                  <a:pt x="3352697" y="148590"/>
                </a:lnTo>
                <a:lnTo>
                  <a:pt x="3402535" y="148590"/>
                </a:lnTo>
                <a:lnTo>
                  <a:pt x="4018462" y="163830"/>
                </a:lnTo>
                <a:lnTo>
                  <a:pt x="4069778" y="166370"/>
                </a:lnTo>
                <a:lnTo>
                  <a:pt x="4172404" y="168910"/>
                </a:lnTo>
                <a:lnTo>
                  <a:pt x="4223713" y="171450"/>
                </a:lnTo>
                <a:lnTo>
                  <a:pt x="4275020" y="172720"/>
                </a:lnTo>
                <a:lnTo>
                  <a:pt x="4377626" y="177800"/>
                </a:lnTo>
                <a:lnTo>
                  <a:pt x="4427500" y="179070"/>
                </a:lnTo>
                <a:lnTo>
                  <a:pt x="4527246" y="184150"/>
                </a:lnTo>
                <a:lnTo>
                  <a:pt x="4577116" y="185420"/>
                </a:lnTo>
                <a:lnTo>
                  <a:pt x="5075678" y="210820"/>
                </a:lnTo>
                <a:lnTo>
                  <a:pt x="5125514" y="214630"/>
                </a:lnTo>
                <a:lnTo>
                  <a:pt x="5225173" y="219710"/>
                </a:lnTo>
                <a:lnTo>
                  <a:pt x="5274995" y="223520"/>
                </a:lnTo>
                <a:lnTo>
                  <a:pt x="5324811" y="226060"/>
                </a:lnTo>
                <a:lnTo>
                  <a:pt x="5375657" y="229870"/>
                </a:lnTo>
                <a:lnTo>
                  <a:pt x="5426497" y="232410"/>
                </a:lnTo>
                <a:lnTo>
                  <a:pt x="5832970" y="262890"/>
                </a:lnTo>
                <a:lnTo>
                  <a:pt x="5883741" y="267970"/>
                </a:lnTo>
                <a:lnTo>
                  <a:pt x="5934501" y="271780"/>
                </a:lnTo>
                <a:lnTo>
                  <a:pt x="5985251" y="276860"/>
                </a:lnTo>
                <a:lnTo>
                  <a:pt x="6035990" y="280670"/>
                </a:lnTo>
                <a:lnTo>
                  <a:pt x="6427458" y="321310"/>
                </a:lnTo>
                <a:lnTo>
                  <a:pt x="6475276" y="327660"/>
                </a:lnTo>
                <a:lnTo>
                  <a:pt x="6523076" y="332740"/>
                </a:lnTo>
                <a:lnTo>
                  <a:pt x="6570857" y="339090"/>
                </a:lnTo>
                <a:lnTo>
                  <a:pt x="6638488" y="346710"/>
                </a:lnTo>
                <a:lnTo>
                  <a:pt x="6673312" y="351799"/>
                </a:lnTo>
                <a:lnTo>
                  <a:pt x="6684289" y="353153"/>
                </a:lnTo>
                <a:lnTo>
                  <a:pt x="6684154" y="353153"/>
                </a:lnTo>
                <a:lnTo>
                  <a:pt x="6711517" y="356870"/>
                </a:lnTo>
                <a:lnTo>
                  <a:pt x="6733920" y="360680"/>
                </a:lnTo>
                <a:lnTo>
                  <a:pt x="6775420" y="365760"/>
                </a:lnTo>
                <a:lnTo>
                  <a:pt x="6996115" y="400050"/>
                </a:lnTo>
                <a:lnTo>
                  <a:pt x="7188399" y="435610"/>
                </a:lnTo>
                <a:lnTo>
                  <a:pt x="7236218" y="445770"/>
                </a:lnTo>
                <a:lnTo>
                  <a:pt x="7378634" y="480060"/>
                </a:lnTo>
                <a:lnTo>
                  <a:pt x="7425669" y="494030"/>
                </a:lnTo>
                <a:lnTo>
                  <a:pt x="7448818" y="500380"/>
                </a:lnTo>
                <a:lnTo>
                  <a:pt x="7517656" y="523240"/>
                </a:lnTo>
                <a:lnTo>
                  <a:pt x="7552832" y="524510"/>
                </a:lnTo>
                <a:lnTo>
                  <a:pt x="7578676" y="509270"/>
                </a:lnTo>
                <a:lnTo>
                  <a:pt x="7593347" y="481330"/>
                </a:lnTo>
                <a:lnTo>
                  <a:pt x="7595004" y="449580"/>
                </a:lnTo>
                <a:lnTo>
                  <a:pt x="7581808" y="419100"/>
                </a:lnTo>
                <a:lnTo>
                  <a:pt x="7459049" y="368300"/>
                </a:lnTo>
                <a:lnTo>
                  <a:pt x="7364719" y="342900"/>
                </a:lnTo>
                <a:lnTo>
                  <a:pt x="7269389" y="320040"/>
                </a:lnTo>
                <a:lnTo>
                  <a:pt x="7221495" y="309880"/>
                </a:lnTo>
                <a:lnTo>
                  <a:pt x="6978790" y="265430"/>
                </a:lnTo>
                <a:lnTo>
                  <a:pt x="6730927" y="227330"/>
                </a:lnTo>
                <a:lnTo>
                  <a:pt x="6432443" y="189230"/>
                </a:lnTo>
                <a:lnTo>
                  <a:pt x="6333230" y="179070"/>
                </a:lnTo>
                <a:lnTo>
                  <a:pt x="6283801" y="172720"/>
                </a:lnTo>
                <a:lnTo>
                  <a:pt x="6036445" y="147320"/>
                </a:lnTo>
                <a:lnTo>
                  <a:pt x="5986937" y="143510"/>
                </a:lnTo>
                <a:lnTo>
                  <a:pt x="5974557" y="142240"/>
                </a:lnTo>
                <a:close/>
              </a:path>
              <a:path w="7595234" h="524509">
                <a:moveTo>
                  <a:pt x="3217384" y="2540"/>
                </a:moveTo>
                <a:lnTo>
                  <a:pt x="2362295" y="2540"/>
                </a:lnTo>
                <a:lnTo>
                  <a:pt x="2312642" y="3810"/>
                </a:lnTo>
                <a:lnTo>
                  <a:pt x="2262990" y="3810"/>
                </a:lnTo>
                <a:lnTo>
                  <a:pt x="2163690" y="6350"/>
                </a:lnTo>
                <a:lnTo>
                  <a:pt x="2114043" y="6350"/>
                </a:lnTo>
                <a:lnTo>
                  <a:pt x="1816204" y="13970"/>
                </a:lnTo>
                <a:lnTo>
                  <a:pt x="1766574" y="16510"/>
                </a:lnTo>
                <a:lnTo>
                  <a:pt x="1715837" y="17780"/>
                </a:lnTo>
                <a:lnTo>
                  <a:pt x="1665101" y="20320"/>
                </a:lnTo>
                <a:lnTo>
                  <a:pt x="1614369" y="21590"/>
                </a:lnTo>
                <a:lnTo>
                  <a:pt x="1512915" y="26670"/>
                </a:lnTo>
                <a:lnTo>
                  <a:pt x="1462197" y="27940"/>
                </a:lnTo>
                <a:lnTo>
                  <a:pt x="1411487" y="30480"/>
                </a:lnTo>
                <a:lnTo>
                  <a:pt x="1360784" y="34290"/>
                </a:lnTo>
                <a:lnTo>
                  <a:pt x="1259408" y="39370"/>
                </a:lnTo>
                <a:lnTo>
                  <a:pt x="1208737" y="43180"/>
                </a:lnTo>
                <a:lnTo>
                  <a:pt x="1158078" y="45720"/>
                </a:lnTo>
                <a:lnTo>
                  <a:pt x="956869" y="60960"/>
                </a:lnTo>
                <a:lnTo>
                  <a:pt x="907542" y="66040"/>
                </a:lnTo>
                <a:lnTo>
                  <a:pt x="858219" y="69850"/>
                </a:lnTo>
                <a:lnTo>
                  <a:pt x="710380" y="85090"/>
                </a:lnTo>
                <a:lnTo>
                  <a:pt x="562963" y="104140"/>
                </a:lnTo>
                <a:lnTo>
                  <a:pt x="416259" y="127000"/>
                </a:lnTo>
                <a:lnTo>
                  <a:pt x="365907" y="135890"/>
                </a:lnTo>
                <a:lnTo>
                  <a:pt x="314768" y="146050"/>
                </a:lnTo>
                <a:lnTo>
                  <a:pt x="263456" y="157480"/>
                </a:lnTo>
                <a:lnTo>
                  <a:pt x="212588" y="170180"/>
                </a:lnTo>
                <a:lnTo>
                  <a:pt x="162778" y="186690"/>
                </a:lnTo>
                <a:lnTo>
                  <a:pt x="114641" y="205740"/>
                </a:lnTo>
                <a:lnTo>
                  <a:pt x="68793" y="229870"/>
                </a:lnTo>
                <a:lnTo>
                  <a:pt x="30278" y="255270"/>
                </a:lnTo>
                <a:lnTo>
                  <a:pt x="0" y="297180"/>
                </a:lnTo>
                <a:lnTo>
                  <a:pt x="1615" y="325206"/>
                </a:lnTo>
                <a:lnTo>
                  <a:pt x="1684" y="326390"/>
                </a:lnTo>
                <a:lnTo>
                  <a:pt x="1757" y="327660"/>
                </a:lnTo>
                <a:lnTo>
                  <a:pt x="18773" y="354330"/>
                </a:lnTo>
                <a:lnTo>
                  <a:pt x="45941" y="372110"/>
                </a:lnTo>
                <a:lnTo>
                  <a:pt x="78156" y="374650"/>
                </a:lnTo>
                <a:lnTo>
                  <a:pt x="110311" y="358140"/>
                </a:lnTo>
                <a:lnTo>
                  <a:pt x="112405" y="355600"/>
                </a:lnTo>
                <a:lnTo>
                  <a:pt x="110982" y="355600"/>
                </a:lnTo>
                <a:lnTo>
                  <a:pt x="113225" y="354565"/>
                </a:lnTo>
                <a:lnTo>
                  <a:pt x="113487" y="354330"/>
                </a:lnTo>
                <a:lnTo>
                  <a:pt x="115642" y="351799"/>
                </a:lnTo>
                <a:lnTo>
                  <a:pt x="118342" y="350520"/>
                </a:lnTo>
                <a:lnTo>
                  <a:pt x="120284" y="350520"/>
                </a:lnTo>
                <a:lnTo>
                  <a:pt x="133632" y="341630"/>
                </a:lnTo>
                <a:lnTo>
                  <a:pt x="139503" y="339090"/>
                </a:lnTo>
                <a:lnTo>
                  <a:pt x="146106" y="335280"/>
                </a:lnTo>
                <a:lnTo>
                  <a:pt x="152792" y="332740"/>
                </a:lnTo>
                <a:lnTo>
                  <a:pt x="159504" y="328930"/>
                </a:lnTo>
                <a:lnTo>
                  <a:pt x="162844" y="327660"/>
                </a:lnTo>
                <a:lnTo>
                  <a:pt x="161083" y="327660"/>
                </a:lnTo>
                <a:lnTo>
                  <a:pt x="163634" y="326390"/>
                </a:lnTo>
                <a:lnTo>
                  <a:pt x="167578" y="325206"/>
                </a:lnTo>
                <a:lnTo>
                  <a:pt x="179335" y="320040"/>
                </a:lnTo>
                <a:lnTo>
                  <a:pt x="185146" y="318770"/>
                </a:lnTo>
                <a:lnTo>
                  <a:pt x="227255" y="304800"/>
                </a:lnTo>
                <a:lnTo>
                  <a:pt x="270006" y="292100"/>
                </a:lnTo>
                <a:lnTo>
                  <a:pt x="356554" y="271780"/>
                </a:lnTo>
                <a:lnTo>
                  <a:pt x="467410" y="251460"/>
                </a:lnTo>
                <a:lnTo>
                  <a:pt x="511641" y="243840"/>
                </a:lnTo>
                <a:lnTo>
                  <a:pt x="526403" y="242570"/>
                </a:lnTo>
                <a:lnTo>
                  <a:pt x="541796" y="240030"/>
                </a:lnTo>
                <a:lnTo>
                  <a:pt x="562433" y="236220"/>
                </a:lnTo>
                <a:lnTo>
                  <a:pt x="587459" y="233680"/>
                </a:lnTo>
                <a:lnTo>
                  <a:pt x="581546" y="233680"/>
                </a:lnTo>
                <a:lnTo>
                  <a:pt x="628731" y="228600"/>
                </a:lnTo>
                <a:lnTo>
                  <a:pt x="664645" y="223520"/>
                </a:lnTo>
                <a:lnTo>
                  <a:pt x="682628" y="222250"/>
                </a:lnTo>
                <a:lnTo>
                  <a:pt x="718617" y="217170"/>
                </a:lnTo>
                <a:lnTo>
                  <a:pt x="831855" y="205740"/>
                </a:lnTo>
                <a:lnTo>
                  <a:pt x="869638" y="203200"/>
                </a:lnTo>
                <a:lnTo>
                  <a:pt x="921176" y="198120"/>
                </a:lnTo>
                <a:lnTo>
                  <a:pt x="1179163" y="179070"/>
                </a:lnTo>
                <a:lnTo>
                  <a:pt x="1230809" y="176530"/>
                </a:lnTo>
                <a:lnTo>
                  <a:pt x="1282467" y="172720"/>
                </a:lnTo>
                <a:lnTo>
                  <a:pt x="1437495" y="165100"/>
                </a:lnTo>
                <a:lnTo>
                  <a:pt x="1489183" y="163830"/>
                </a:lnTo>
                <a:lnTo>
                  <a:pt x="1592569" y="158750"/>
                </a:lnTo>
                <a:lnTo>
                  <a:pt x="1694055" y="156210"/>
                </a:lnTo>
                <a:lnTo>
                  <a:pt x="1744803" y="153670"/>
                </a:lnTo>
                <a:lnTo>
                  <a:pt x="1998591" y="147320"/>
                </a:lnTo>
                <a:lnTo>
                  <a:pt x="2049356" y="147320"/>
                </a:lnTo>
                <a:lnTo>
                  <a:pt x="2150892" y="144780"/>
                </a:lnTo>
                <a:lnTo>
                  <a:pt x="2201662" y="144780"/>
                </a:lnTo>
                <a:lnTo>
                  <a:pt x="2252434" y="143510"/>
                </a:lnTo>
                <a:lnTo>
                  <a:pt x="2303206" y="143510"/>
                </a:lnTo>
                <a:lnTo>
                  <a:pt x="2353980" y="142240"/>
                </a:lnTo>
                <a:lnTo>
                  <a:pt x="5974557" y="142240"/>
                </a:lnTo>
                <a:lnTo>
                  <a:pt x="5887891" y="133350"/>
                </a:lnTo>
                <a:lnTo>
                  <a:pt x="5838354" y="129540"/>
                </a:lnTo>
                <a:lnTo>
                  <a:pt x="5788810" y="124460"/>
                </a:lnTo>
                <a:lnTo>
                  <a:pt x="5540993" y="105410"/>
                </a:lnTo>
                <a:lnTo>
                  <a:pt x="5489021" y="100330"/>
                </a:lnTo>
                <a:lnTo>
                  <a:pt x="5281064" y="85090"/>
                </a:lnTo>
                <a:lnTo>
                  <a:pt x="5229059" y="82550"/>
                </a:lnTo>
                <a:lnTo>
                  <a:pt x="5125030" y="74930"/>
                </a:lnTo>
                <a:lnTo>
                  <a:pt x="5073008" y="72390"/>
                </a:lnTo>
                <a:lnTo>
                  <a:pt x="5020979" y="68580"/>
                </a:lnTo>
                <a:lnTo>
                  <a:pt x="4968946" y="66040"/>
                </a:lnTo>
                <a:lnTo>
                  <a:pt x="4916908" y="62230"/>
                </a:lnTo>
                <a:lnTo>
                  <a:pt x="4812816" y="57150"/>
                </a:lnTo>
                <a:lnTo>
                  <a:pt x="4760764" y="53340"/>
                </a:lnTo>
                <a:lnTo>
                  <a:pt x="4449582" y="38100"/>
                </a:lnTo>
                <a:lnTo>
                  <a:pt x="4397909" y="36830"/>
                </a:lnTo>
                <a:lnTo>
                  <a:pt x="4294555" y="31750"/>
                </a:lnTo>
                <a:lnTo>
                  <a:pt x="4242874" y="30480"/>
                </a:lnTo>
                <a:lnTo>
                  <a:pt x="4191191" y="27940"/>
                </a:lnTo>
                <a:lnTo>
                  <a:pt x="4139505" y="26670"/>
                </a:lnTo>
                <a:lnTo>
                  <a:pt x="4087817" y="24130"/>
                </a:lnTo>
                <a:lnTo>
                  <a:pt x="4036126" y="22860"/>
                </a:lnTo>
                <a:lnTo>
                  <a:pt x="3984433" y="20320"/>
                </a:lnTo>
                <a:lnTo>
                  <a:pt x="3777641" y="15240"/>
                </a:lnTo>
                <a:lnTo>
                  <a:pt x="3725939" y="12700"/>
                </a:lnTo>
                <a:lnTo>
                  <a:pt x="3571887" y="8890"/>
                </a:lnTo>
                <a:lnTo>
                  <a:pt x="3521246" y="8890"/>
                </a:lnTo>
                <a:lnTo>
                  <a:pt x="3369318" y="5080"/>
                </a:lnTo>
                <a:lnTo>
                  <a:pt x="3318674" y="5080"/>
                </a:lnTo>
                <a:lnTo>
                  <a:pt x="3217384" y="2540"/>
                </a:lnTo>
                <a:close/>
              </a:path>
              <a:path w="7595234" h="524509">
                <a:moveTo>
                  <a:pt x="113286" y="354565"/>
                </a:moveTo>
                <a:lnTo>
                  <a:pt x="111808" y="355600"/>
                </a:lnTo>
                <a:lnTo>
                  <a:pt x="112405" y="355600"/>
                </a:lnTo>
                <a:lnTo>
                  <a:pt x="113286" y="354565"/>
                </a:lnTo>
                <a:close/>
              </a:path>
              <a:path w="7595234" h="524509">
                <a:moveTo>
                  <a:pt x="120284" y="350520"/>
                </a:moveTo>
                <a:lnTo>
                  <a:pt x="118342" y="350520"/>
                </a:lnTo>
                <a:lnTo>
                  <a:pt x="115303" y="353153"/>
                </a:lnTo>
                <a:lnTo>
                  <a:pt x="113622" y="354330"/>
                </a:lnTo>
                <a:lnTo>
                  <a:pt x="116285" y="353153"/>
                </a:lnTo>
                <a:lnTo>
                  <a:pt x="118371" y="351799"/>
                </a:lnTo>
                <a:lnTo>
                  <a:pt x="120284" y="350520"/>
                </a:lnTo>
                <a:close/>
              </a:path>
              <a:path w="7595234" h="524509">
                <a:moveTo>
                  <a:pt x="6673312" y="351799"/>
                </a:moveTo>
                <a:lnTo>
                  <a:pt x="6683515" y="353153"/>
                </a:lnTo>
                <a:lnTo>
                  <a:pt x="6684219" y="353153"/>
                </a:lnTo>
                <a:lnTo>
                  <a:pt x="6673312" y="351799"/>
                </a:lnTo>
                <a:close/>
              </a:path>
              <a:path w="7595234" h="524509">
                <a:moveTo>
                  <a:pt x="167578" y="325206"/>
                </a:moveTo>
                <a:lnTo>
                  <a:pt x="163634" y="326390"/>
                </a:lnTo>
                <a:lnTo>
                  <a:pt x="161083" y="327660"/>
                </a:lnTo>
                <a:lnTo>
                  <a:pt x="167578" y="325206"/>
                </a:lnTo>
                <a:close/>
              </a:path>
              <a:path w="7595234" h="524509">
                <a:moveTo>
                  <a:pt x="167716" y="325206"/>
                </a:moveTo>
                <a:lnTo>
                  <a:pt x="167578" y="325206"/>
                </a:lnTo>
                <a:lnTo>
                  <a:pt x="161083" y="327660"/>
                </a:lnTo>
                <a:lnTo>
                  <a:pt x="162844" y="327660"/>
                </a:lnTo>
                <a:lnTo>
                  <a:pt x="166183" y="326390"/>
                </a:lnTo>
                <a:lnTo>
                  <a:pt x="167716" y="325206"/>
                </a:lnTo>
                <a:close/>
              </a:path>
              <a:path w="7595234" h="524509">
                <a:moveTo>
                  <a:pt x="3065443" y="1270"/>
                </a:moveTo>
                <a:lnTo>
                  <a:pt x="2461603" y="1270"/>
                </a:lnTo>
                <a:lnTo>
                  <a:pt x="2411948" y="2540"/>
                </a:lnTo>
                <a:lnTo>
                  <a:pt x="3116091" y="2540"/>
                </a:lnTo>
                <a:lnTo>
                  <a:pt x="3065443" y="1270"/>
                </a:lnTo>
                <a:close/>
              </a:path>
              <a:path w="7595234" h="524509">
                <a:moveTo>
                  <a:pt x="2913493" y="0"/>
                </a:moveTo>
                <a:lnTo>
                  <a:pt x="2660222" y="0"/>
                </a:lnTo>
                <a:lnTo>
                  <a:pt x="2610568" y="1270"/>
                </a:lnTo>
                <a:lnTo>
                  <a:pt x="2964144" y="1270"/>
                </a:lnTo>
                <a:lnTo>
                  <a:pt x="2913493" y="0"/>
                </a:lnTo>
                <a:close/>
              </a:path>
            </a:pathLst>
          </a:custGeom>
          <a:solidFill>
            <a:srgbClr val="FFB533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MX-Food-DiDiTuNegocio-37CalendarioDePublicaciones-Jueves</dc:title>
  <dcterms:created xsi:type="dcterms:W3CDTF">2024-09-12T21:39:46Z</dcterms:created>
  <dcterms:modified xsi:type="dcterms:W3CDTF">2024-09-12T21:39:46Z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2024-09-12T00:00:00Z</vt:filetime>
  </property>
  <property fmtid="{D5CDD505-2E9C-101B-9397-08002B2CF9AE}" pid="3" name="Creator">
    <vt:lpwstr>Adobe Illustrator 28.6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2024-09-12T00:00:00Z</vt:filetime>
  </property>
  <property fmtid="{D5CDD505-2E9C-101B-9397-08002B2CF9AE}" pid="6" name="Producer">
    <vt:lpwstr>Adobe PDF library 17.00</vt:lpwstr>
  </property>
</Properties>
</file>