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11303000" cy="20104100"/>
  <p:notesSz cx="11303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2000" y="1574800"/>
            <a:ext cx="8636000" cy="1066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4000" y="2844800"/>
            <a:ext cx="7112000" cy="127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80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32400" y="1168400"/>
            <a:ext cx="4419600" cy="335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27726" y="2508309"/>
            <a:ext cx="7454265" cy="2475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927726" y="2508309"/>
            <a:ext cx="7454265" cy="2475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54400" y="4724400"/>
            <a:ext cx="32512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80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15200" y="4724400"/>
            <a:ext cx="2336800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0160000" cy="5080000"/>
          </a:xfrm>
          <a:custGeom>
            <a:avLst/>
            <a:gdLst/>
            <a:ahLst/>
            <a:cxnLst/>
            <a:rect l="l" t="t" r="r" b="b"/>
            <a:pathLst>
              <a:path w="10160000" h="5080000">
                <a:moveTo>
                  <a:pt x="10160000" y="0"/>
                </a:moveTo>
                <a:lnTo>
                  <a:pt x="0" y="0"/>
                </a:lnTo>
                <a:lnTo>
                  <a:pt x="0" y="5080000"/>
                </a:lnTo>
                <a:lnTo>
                  <a:pt x="10160000" y="5080000"/>
                </a:lnTo>
                <a:lnTo>
                  <a:pt x="10160000" y="0"/>
                </a:lnTo>
                <a:close/>
              </a:path>
            </a:pathLst>
          </a:custGeom>
          <a:solidFill>
            <a:srgbClr val="622A3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-107950"/>
            <a:ext cx="10267950" cy="5295900"/>
            <a:chOff x="0" y="-107950"/>
            <a:chExt cx="10267950" cy="5295900"/>
          </a:xfrm>
        </p:grpSpPr>
        <p:sp>
          <p:nvSpPr>
            <p:cNvPr id="4" name="object 4" descr=""/>
            <p:cNvSpPr/>
            <p:nvPr/>
          </p:nvSpPr>
          <p:spPr>
            <a:xfrm>
              <a:off x="5914999" y="0"/>
              <a:ext cx="4245610" cy="5080000"/>
            </a:xfrm>
            <a:custGeom>
              <a:avLst/>
              <a:gdLst/>
              <a:ahLst/>
              <a:cxnLst/>
              <a:rect l="l" t="t" r="r" b="b"/>
              <a:pathLst>
                <a:path w="4245609" h="5080000">
                  <a:moveTo>
                    <a:pt x="4245000" y="5080000"/>
                  </a:moveTo>
                  <a:lnTo>
                    <a:pt x="0" y="5080000"/>
                  </a:lnTo>
                  <a:lnTo>
                    <a:pt x="0" y="0"/>
                  </a:lnTo>
                  <a:lnTo>
                    <a:pt x="4245000" y="0"/>
                  </a:lnTo>
                  <a:lnTo>
                    <a:pt x="4245000" y="5080000"/>
                  </a:lnTo>
                  <a:close/>
                </a:path>
              </a:pathLst>
            </a:custGeom>
            <a:ln w="215900">
              <a:solidFill>
                <a:srgbClr val="FFEAB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0" y="12"/>
              <a:ext cx="6924675" cy="5080000"/>
            </a:xfrm>
            <a:custGeom>
              <a:avLst/>
              <a:gdLst/>
              <a:ahLst/>
              <a:cxnLst/>
              <a:rect l="l" t="t" r="r" b="b"/>
              <a:pathLst>
                <a:path w="6924675" h="5080000">
                  <a:moveTo>
                    <a:pt x="2494965" y="0"/>
                  </a:moveTo>
                  <a:lnTo>
                    <a:pt x="0" y="0"/>
                  </a:lnTo>
                  <a:lnTo>
                    <a:pt x="0" y="632561"/>
                  </a:lnTo>
                  <a:lnTo>
                    <a:pt x="38785" y="627087"/>
                  </a:lnTo>
                  <a:lnTo>
                    <a:pt x="86423" y="619328"/>
                  </a:lnTo>
                  <a:lnTo>
                    <a:pt x="133883" y="610565"/>
                  </a:lnTo>
                  <a:lnTo>
                    <a:pt x="181140" y="600786"/>
                  </a:lnTo>
                  <a:lnTo>
                    <a:pt x="228180" y="590016"/>
                  </a:lnTo>
                  <a:lnTo>
                    <a:pt x="274967" y="578243"/>
                  </a:lnTo>
                  <a:lnTo>
                    <a:pt x="321513" y="565480"/>
                  </a:lnTo>
                  <a:lnTo>
                    <a:pt x="367779" y="551738"/>
                  </a:lnTo>
                  <a:lnTo>
                    <a:pt x="413689" y="537108"/>
                  </a:lnTo>
                  <a:lnTo>
                    <a:pt x="911440" y="375056"/>
                  </a:lnTo>
                  <a:lnTo>
                    <a:pt x="1228661" y="277291"/>
                  </a:lnTo>
                  <a:lnTo>
                    <a:pt x="1462074" y="209638"/>
                  </a:lnTo>
                  <a:lnTo>
                    <a:pt x="1626400" y="164985"/>
                  </a:lnTo>
                  <a:lnTo>
                    <a:pt x="1731238" y="138074"/>
                  </a:lnTo>
                  <a:lnTo>
                    <a:pt x="1832571" y="113436"/>
                  </a:lnTo>
                  <a:lnTo>
                    <a:pt x="1930603" y="91046"/>
                  </a:lnTo>
                  <a:lnTo>
                    <a:pt x="2025573" y="70904"/>
                  </a:lnTo>
                  <a:lnTo>
                    <a:pt x="2117687" y="52971"/>
                  </a:lnTo>
                  <a:lnTo>
                    <a:pt x="2207158" y="37236"/>
                  </a:lnTo>
                  <a:lnTo>
                    <a:pt x="2250973" y="30200"/>
                  </a:lnTo>
                  <a:lnTo>
                    <a:pt x="2294204" y="23698"/>
                  </a:lnTo>
                  <a:lnTo>
                    <a:pt x="2336889" y="17729"/>
                  </a:lnTo>
                  <a:lnTo>
                    <a:pt x="2379053" y="12319"/>
                  </a:lnTo>
                  <a:lnTo>
                    <a:pt x="2420721" y="7429"/>
                  </a:lnTo>
                  <a:lnTo>
                    <a:pt x="2461907" y="3086"/>
                  </a:lnTo>
                  <a:lnTo>
                    <a:pt x="2494965" y="0"/>
                  </a:lnTo>
                  <a:close/>
                </a:path>
                <a:path w="6924675" h="5080000">
                  <a:moveTo>
                    <a:pt x="2929445" y="5079987"/>
                  </a:moveTo>
                  <a:lnTo>
                    <a:pt x="2864091" y="5051183"/>
                  </a:lnTo>
                  <a:lnTo>
                    <a:pt x="2796946" y="5018710"/>
                  </a:lnTo>
                  <a:lnTo>
                    <a:pt x="2729319" y="4983556"/>
                  </a:lnTo>
                  <a:lnTo>
                    <a:pt x="2695244" y="4965077"/>
                  </a:lnTo>
                  <a:lnTo>
                    <a:pt x="2660942" y="4946053"/>
                  </a:lnTo>
                  <a:lnTo>
                    <a:pt x="2591549" y="4906505"/>
                  </a:lnTo>
                  <a:lnTo>
                    <a:pt x="2389809" y="4787697"/>
                  </a:lnTo>
                  <a:lnTo>
                    <a:pt x="2259203" y="4711446"/>
                  </a:lnTo>
                  <a:lnTo>
                    <a:pt x="2179243" y="4666158"/>
                  </a:lnTo>
                  <a:lnTo>
                    <a:pt x="2138210" y="4643475"/>
                  </a:lnTo>
                  <a:lnTo>
                    <a:pt x="2096452" y="4620819"/>
                  </a:lnTo>
                  <a:lnTo>
                    <a:pt x="2053907" y="4598238"/>
                  </a:lnTo>
                  <a:lnTo>
                    <a:pt x="2010562" y="4575759"/>
                  </a:lnTo>
                  <a:lnTo>
                    <a:pt x="1966366" y="4553432"/>
                  </a:lnTo>
                  <a:lnTo>
                    <a:pt x="1921294" y="4531284"/>
                  </a:lnTo>
                  <a:lnTo>
                    <a:pt x="1875243" y="4509427"/>
                  </a:lnTo>
                  <a:lnTo>
                    <a:pt x="1816785" y="4488167"/>
                  </a:lnTo>
                  <a:lnTo>
                    <a:pt x="1758111" y="4478363"/>
                  </a:lnTo>
                  <a:lnTo>
                    <a:pt x="1728876" y="4477410"/>
                  </a:lnTo>
                  <a:lnTo>
                    <a:pt x="1699602" y="4478845"/>
                  </a:lnTo>
                  <a:lnTo>
                    <a:pt x="1640827" y="4488167"/>
                  </a:lnTo>
                  <a:lnTo>
                    <a:pt x="1581569" y="4504931"/>
                  </a:lnTo>
                  <a:lnTo>
                    <a:pt x="1521574" y="4527791"/>
                  </a:lnTo>
                  <a:lnTo>
                    <a:pt x="1460627" y="4555337"/>
                  </a:lnTo>
                  <a:lnTo>
                    <a:pt x="1269771" y="4652378"/>
                  </a:lnTo>
                  <a:lnTo>
                    <a:pt x="1236484" y="4668837"/>
                  </a:lnTo>
                  <a:lnTo>
                    <a:pt x="1168400" y="4700473"/>
                  </a:lnTo>
                  <a:lnTo>
                    <a:pt x="1098080" y="4729200"/>
                  </a:lnTo>
                  <a:lnTo>
                    <a:pt x="1062024" y="4742065"/>
                  </a:lnTo>
                  <a:lnTo>
                    <a:pt x="1025321" y="4753673"/>
                  </a:lnTo>
                  <a:lnTo>
                    <a:pt x="987958" y="4763884"/>
                  </a:lnTo>
                  <a:lnTo>
                    <a:pt x="949883" y="4772507"/>
                  </a:lnTo>
                  <a:lnTo>
                    <a:pt x="911085" y="4779365"/>
                  </a:lnTo>
                  <a:lnTo>
                    <a:pt x="871537" y="4784306"/>
                  </a:lnTo>
                  <a:lnTo>
                    <a:pt x="831189" y="4787138"/>
                  </a:lnTo>
                  <a:lnTo>
                    <a:pt x="790041" y="4787697"/>
                  </a:lnTo>
                  <a:lnTo>
                    <a:pt x="748042" y="4785817"/>
                  </a:lnTo>
                  <a:lnTo>
                    <a:pt x="705180" y="4781321"/>
                  </a:lnTo>
                  <a:lnTo>
                    <a:pt x="661403" y="4774031"/>
                  </a:lnTo>
                  <a:lnTo>
                    <a:pt x="617181" y="4763884"/>
                  </a:lnTo>
                  <a:lnTo>
                    <a:pt x="571055" y="4750384"/>
                  </a:lnTo>
                  <a:lnTo>
                    <a:pt x="524421" y="4733683"/>
                  </a:lnTo>
                  <a:lnTo>
                    <a:pt x="476758" y="4713503"/>
                  </a:lnTo>
                  <a:lnTo>
                    <a:pt x="428066" y="4689678"/>
                  </a:lnTo>
                  <a:lnTo>
                    <a:pt x="307136" y="4622012"/>
                  </a:lnTo>
                  <a:lnTo>
                    <a:pt x="238696" y="4587138"/>
                  </a:lnTo>
                  <a:lnTo>
                    <a:pt x="172974" y="4557128"/>
                  </a:lnTo>
                  <a:lnTo>
                    <a:pt x="110020" y="4531677"/>
                  </a:lnTo>
                  <a:lnTo>
                    <a:pt x="49834" y="4510506"/>
                  </a:lnTo>
                  <a:lnTo>
                    <a:pt x="381" y="4495698"/>
                  </a:lnTo>
                  <a:lnTo>
                    <a:pt x="0" y="4495698"/>
                  </a:lnTo>
                  <a:lnTo>
                    <a:pt x="0" y="5079987"/>
                  </a:lnTo>
                  <a:lnTo>
                    <a:pt x="2929445" y="5079987"/>
                  </a:lnTo>
                  <a:close/>
                </a:path>
                <a:path w="6924675" h="5080000">
                  <a:moveTo>
                    <a:pt x="6606006" y="5079987"/>
                  </a:moveTo>
                  <a:lnTo>
                    <a:pt x="6575869" y="5033772"/>
                  </a:lnTo>
                  <a:lnTo>
                    <a:pt x="6547853" y="4992840"/>
                  </a:lnTo>
                  <a:lnTo>
                    <a:pt x="6519126" y="4952733"/>
                  </a:lnTo>
                  <a:lnTo>
                    <a:pt x="6489713" y="4913515"/>
                  </a:lnTo>
                  <a:lnTo>
                    <a:pt x="6459601" y="4875225"/>
                  </a:lnTo>
                  <a:lnTo>
                    <a:pt x="6428803" y="4837938"/>
                  </a:lnTo>
                  <a:lnTo>
                    <a:pt x="6397333" y="4801692"/>
                  </a:lnTo>
                  <a:lnTo>
                    <a:pt x="6365202" y="4766564"/>
                  </a:lnTo>
                  <a:lnTo>
                    <a:pt x="6332398" y="4732591"/>
                  </a:lnTo>
                  <a:lnTo>
                    <a:pt x="6298933" y="4699838"/>
                  </a:lnTo>
                  <a:lnTo>
                    <a:pt x="6264821" y="4668367"/>
                  </a:lnTo>
                  <a:lnTo>
                    <a:pt x="6230074" y="4638230"/>
                  </a:lnTo>
                  <a:lnTo>
                    <a:pt x="6194691" y="4609465"/>
                  </a:lnTo>
                  <a:lnTo>
                    <a:pt x="6158674" y="4582160"/>
                  </a:lnTo>
                  <a:lnTo>
                    <a:pt x="6122035" y="4556353"/>
                  </a:lnTo>
                  <a:lnTo>
                    <a:pt x="6084786" y="4532096"/>
                  </a:lnTo>
                  <a:lnTo>
                    <a:pt x="6046927" y="4509452"/>
                  </a:lnTo>
                  <a:lnTo>
                    <a:pt x="6008471" y="4488472"/>
                  </a:lnTo>
                  <a:lnTo>
                    <a:pt x="5969419" y="4469231"/>
                  </a:lnTo>
                  <a:lnTo>
                    <a:pt x="5929769" y="4451756"/>
                  </a:lnTo>
                  <a:lnTo>
                    <a:pt x="5889561" y="4436135"/>
                  </a:lnTo>
                  <a:lnTo>
                    <a:pt x="5848756" y="4422394"/>
                  </a:lnTo>
                  <a:lnTo>
                    <a:pt x="5807405" y="4410608"/>
                  </a:lnTo>
                  <a:lnTo>
                    <a:pt x="5765482" y="4400829"/>
                  </a:lnTo>
                  <a:lnTo>
                    <a:pt x="5723013" y="4393108"/>
                  </a:lnTo>
                  <a:lnTo>
                    <a:pt x="5669737" y="4385653"/>
                  </a:lnTo>
                  <a:lnTo>
                    <a:pt x="5611063" y="4379595"/>
                  </a:lnTo>
                  <a:lnTo>
                    <a:pt x="5548592" y="4375823"/>
                  </a:lnTo>
                  <a:lnTo>
                    <a:pt x="5550078" y="4375823"/>
                  </a:lnTo>
                  <a:lnTo>
                    <a:pt x="5512981" y="4374896"/>
                  </a:lnTo>
                  <a:lnTo>
                    <a:pt x="5477319" y="4374896"/>
                  </a:lnTo>
                  <a:lnTo>
                    <a:pt x="5402846" y="4377804"/>
                  </a:lnTo>
                  <a:lnTo>
                    <a:pt x="5363464" y="4380928"/>
                  </a:lnTo>
                  <a:lnTo>
                    <a:pt x="5322748" y="4385297"/>
                  </a:lnTo>
                  <a:lnTo>
                    <a:pt x="5280698" y="4391012"/>
                  </a:lnTo>
                  <a:lnTo>
                    <a:pt x="5237315" y="4398162"/>
                  </a:lnTo>
                  <a:lnTo>
                    <a:pt x="5192598" y="4406862"/>
                  </a:lnTo>
                  <a:lnTo>
                    <a:pt x="5146560" y="4417187"/>
                  </a:lnTo>
                  <a:lnTo>
                    <a:pt x="5099189" y="4429264"/>
                  </a:lnTo>
                  <a:lnTo>
                    <a:pt x="5050498" y="4443171"/>
                  </a:lnTo>
                  <a:lnTo>
                    <a:pt x="5000485" y="4459021"/>
                  </a:lnTo>
                  <a:lnTo>
                    <a:pt x="4949152" y="4476902"/>
                  </a:lnTo>
                  <a:lnTo>
                    <a:pt x="4896485" y="4496905"/>
                  </a:lnTo>
                  <a:lnTo>
                    <a:pt x="4842510" y="4519155"/>
                  </a:lnTo>
                  <a:lnTo>
                    <a:pt x="4787214" y="4543742"/>
                  </a:lnTo>
                  <a:lnTo>
                    <a:pt x="4730610" y="4570755"/>
                  </a:lnTo>
                  <a:lnTo>
                    <a:pt x="4672685" y="4600295"/>
                  </a:lnTo>
                  <a:lnTo>
                    <a:pt x="4613440" y="4632464"/>
                  </a:lnTo>
                  <a:lnTo>
                    <a:pt x="4552886" y="4667377"/>
                  </a:lnTo>
                  <a:lnTo>
                    <a:pt x="4491037" y="4705108"/>
                  </a:lnTo>
                  <a:lnTo>
                    <a:pt x="4427867" y="4745761"/>
                  </a:lnTo>
                  <a:lnTo>
                    <a:pt x="4308564" y="4826851"/>
                  </a:lnTo>
                  <a:lnTo>
                    <a:pt x="4254932" y="4862131"/>
                  </a:lnTo>
                  <a:lnTo>
                    <a:pt x="4202468" y="4895316"/>
                  </a:lnTo>
                  <a:lnTo>
                    <a:pt x="4151134" y="4926431"/>
                  </a:lnTo>
                  <a:lnTo>
                    <a:pt x="4100906" y="4955527"/>
                  </a:lnTo>
                  <a:lnTo>
                    <a:pt x="4051719" y="4982642"/>
                  </a:lnTo>
                  <a:lnTo>
                    <a:pt x="4003573" y="5007813"/>
                  </a:lnTo>
                  <a:lnTo>
                    <a:pt x="3956405" y="5031079"/>
                  </a:lnTo>
                  <a:lnTo>
                    <a:pt x="3910203" y="5052479"/>
                  </a:lnTo>
                  <a:lnTo>
                    <a:pt x="3864914" y="5072062"/>
                  </a:lnTo>
                  <a:lnTo>
                    <a:pt x="3845115" y="5079987"/>
                  </a:lnTo>
                  <a:lnTo>
                    <a:pt x="6606006" y="5079987"/>
                  </a:lnTo>
                  <a:close/>
                </a:path>
                <a:path w="6924675" h="5080000">
                  <a:moveTo>
                    <a:pt x="6924116" y="0"/>
                  </a:moveTo>
                  <a:lnTo>
                    <a:pt x="3034601" y="0"/>
                  </a:lnTo>
                  <a:lnTo>
                    <a:pt x="3042081" y="673"/>
                  </a:lnTo>
                  <a:lnTo>
                    <a:pt x="3079483" y="4610"/>
                  </a:lnTo>
                  <a:lnTo>
                    <a:pt x="3154273" y="13957"/>
                  </a:lnTo>
                  <a:lnTo>
                    <a:pt x="3229267" y="25285"/>
                  </a:lnTo>
                  <a:lnTo>
                    <a:pt x="3266910" y="31686"/>
                  </a:lnTo>
                  <a:lnTo>
                    <a:pt x="3304679" y="38582"/>
                  </a:lnTo>
                  <a:lnTo>
                    <a:pt x="3342602" y="45961"/>
                  </a:lnTo>
                  <a:lnTo>
                    <a:pt x="3380702" y="53822"/>
                  </a:lnTo>
                  <a:lnTo>
                    <a:pt x="3419030" y="62153"/>
                  </a:lnTo>
                  <a:lnTo>
                    <a:pt x="3457587" y="70980"/>
                  </a:lnTo>
                  <a:lnTo>
                    <a:pt x="3496411" y="80276"/>
                  </a:lnTo>
                  <a:lnTo>
                    <a:pt x="3574961" y="100304"/>
                  </a:lnTo>
                  <a:lnTo>
                    <a:pt x="3654920" y="122212"/>
                  </a:lnTo>
                  <a:lnTo>
                    <a:pt x="3736479" y="145986"/>
                  </a:lnTo>
                  <a:lnTo>
                    <a:pt x="3819855" y="171615"/>
                  </a:lnTo>
                  <a:lnTo>
                    <a:pt x="3948836" y="213487"/>
                  </a:lnTo>
                  <a:lnTo>
                    <a:pt x="4083151" y="259422"/>
                  </a:lnTo>
                  <a:lnTo>
                    <a:pt x="4320870" y="344868"/>
                  </a:lnTo>
                  <a:lnTo>
                    <a:pt x="4905603" y="565391"/>
                  </a:lnTo>
                  <a:lnTo>
                    <a:pt x="4950968" y="581406"/>
                  </a:lnTo>
                  <a:lnTo>
                    <a:pt x="4996573" y="596138"/>
                  </a:lnTo>
                  <a:lnTo>
                    <a:pt x="5042395" y="609587"/>
                  </a:lnTo>
                  <a:lnTo>
                    <a:pt x="5088407" y="621753"/>
                  </a:lnTo>
                  <a:lnTo>
                    <a:pt x="5134584" y="632663"/>
                  </a:lnTo>
                  <a:lnTo>
                    <a:pt x="5180914" y="642315"/>
                  </a:lnTo>
                  <a:lnTo>
                    <a:pt x="5227371" y="650709"/>
                  </a:lnTo>
                  <a:lnTo>
                    <a:pt x="5273916" y="657847"/>
                  </a:lnTo>
                  <a:lnTo>
                    <a:pt x="5320538" y="663752"/>
                  </a:lnTo>
                  <a:lnTo>
                    <a:pt x="5367210" y="668413"/>
                  </a:lnTo>
                  <a:lnTo>
                    <a:pt x="5413895" y="671842"/>
                  </a:lnTo>
                  <a:lnTo>
                    <a:pt x="5460593" y="674039"/>
                  </a:lnTo>
                  <a:lnTo>
                    <a:pt x="5507266" y="675017"/>
                  </a:lnTo>
                  <a:lnTo>
                    <a:pt x="5553888" y="674789"/>
                  </a:lnTo>
                  <a:lnTo>
                    <a:pt x="5600433" y="673341"/>
                  </a:lnTo>
                  <a:lnTo>
                    <a:pt x="5646877" y="670687"/>
                  </a:lnTo>
                  <a:lnTo>
                    <a:pt x="5693207" y="666851"/>
                  </a:lnTo>
                  <a:lnTo>
                    <a:pt x="5739384" y="661809"/>
                  </a:lnTo>
                  <a:lnTo>
                    <a:pt x="5785396" y="655586"/>
                  </a:lnTo>
                  <a:lnTo>
                    <a:pt x="5831205" y="648182"/>
                  </a:lnTo>
                  <a:lnTo>
                    <a:pt x="5876798" y="639597"/>
                  </a:lnTo>
                  <a:lnTo>
                    <a:pt x="5922149" y="629856"/>
                  </a:lnTo>
                  <a:lnTo>
                    <a:pt x="5967234" y="618947"/>
                  </a:lnTo>
                  <a:lnTo>
                    <a:pt x="6012027" y="606869"/>
                  </a:lnTo>
                  <a:lnTo>
                    <a:pt x="6056503" y="593648"/>
                  </a:lnTo>
                  <a:lnTo>
                    <a:pt x="6100635" y="579285"/>
                  </a:lnTo>
                  <a:lnTo>
                    <a:pt x="6144399" y="563778"/>
                  </a:lnTo>
                  <a:lnTo>
                    <a:pt x="6187783" y="547141"/>
                  </a:lnTo>
                  <a:lnTo>
                    <a:pt x="6230747" y="529374"/>
                  </a:lnTo>
                  <a:lnTo>
                    <a:pt x="6273266" y="510476"/>
                  </a:lnTo>
                  <a:lnTo>
                    <a:pt x="6315329" y="490474"/>
                  </a:lnTo>
                  <a:lnTo>
                    <a:pt x="6356909" y="469353"/>
                  </a:lnTo>
                  <a:lnTo>
                    <a:pt x="6397980" y="447128"/>
                  </a:lnTo>
                  <a:lnTo>
                    <a:pt x="6438506" y="423799"/>
                  </a:lnTo>
                  <a:lnTo>
                    <a:pt x="6478473" y="399389"/>
                  </a:lnTo>
                  <a:lnTo>
                    <a:pt x="6517868" y="373875"/>
                  </a:lnTo>
                  <a:lnTo>
                    <a:pt x="6556642" y="347294"/>
                  </a:lnTo>
                  <a:lnTo>
                    <a:pt x="6594780" y="319620"/>
                  </a:lnTo>
                  <a:lnTo>
                    <a:pt x="6632270" y="290893"/>
                  </a:lnTo>
                  <a:lnTo>
                    <a:pt x="6669075" y="261086"/>
                  </a:lnTo>
                  <a:lnTo>
                    <a:pt x="6705181" y="230225"/>
                  </a:lnTo>
                  <a:lnTo>
                    <a:pt x="6740550" y="198323"/>
                  </a:lnTo>
                  <a:lnTo>
                    <a:pt x="6775158" y="165354"/>
                  </a:lnTo>
                  <a:lnTo>
                    <a:pt x="6809003" y="131356"/>
                  </a:lnTo>
                  <a:lnTo>
                    <a:pt x="6842036" y="96316"/>
                  </a:lnTo>
                  <a:lnTo>
                    <a:pt x="6874243" y="60248"/>
                  </a:lnTo>
                  <a:lnTo>
                    <a:pt x="6905599" y="23152"/>
                  </a:lnTo>
                  <a:lnTo>
                    <a:pt x="6924116" y="0"/>
                  </a:lnTo>
                  <a:close/>
                </a:path>
              </a:pathLst>
            </a:custGeom>
            <a:solidFill>
              <a:srgbClr val="FFEAB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5914999" y="0"/>
              <a:ext cx="4245610" cy="5080000"/>
            </a:xfrm>
            <a:custGeom>
              <a:avLst/>
              <a:gdLst/>
              <a:ahLst/>
              <a:cxnLst/>
              <a:rect l="l" t="t" r="r" b="b"/>
              <a:pathLst>
                <a:path w="4245609" h="5080000">
                  <a:moveTo>
                    <a:pt x="4245000" y="0"/>
                  </a:moveTo>
                  <a:lnTo>
                    <a:pt x="0" y="0"/>
                  </a:lnTo>
                  <a:lnTo>
                    <a:pt x="0" y="5080000"/>
                  </a:lnTo>
                  <a:lnTo>
                    <a:pt x="4245000" y="5080000"/>
                  </a:lnTo>
                  <a:lnTo>
                    <a:pt x="4245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552142" y="1499598"/>
              <a:ext cx="4670425" cy="617855"/>
            </a:xfrm>
            <a:custGeom>
              <a:avLst/>
              <a:gdLst/>
              <a:ahLst/>
              <a:cxnLst/>
              <a:rect l="l" t="t" r="r" b="b"/>
              <a:pathLst>
                <a:path w="4670425" h="617855">
                  <a:moveTo>
                    <a:pt x="3479849" y="53"/>
                  </a:moveTo>
                  <a:lnTo>
                    <a:pt x="3377218" y="30"/>
                  </a:lnTo>
                  <a:lnTo>
                    <a:pt x="3274786" y="717"/>
                  </a:lnTo>
                  <a:lnTo>
                    <a:pt x="3071437" y="3501"/>
                  </a:lnTo>
                  <a:lnTo>
                    <a:pt x="2773635" y="8477"/>
                  </a:lnTo>
                  <a:lnTo>
                    <a:pt x="2628835" y="10020"/>
                  </a:lnTo>
                  <a:lnTo>
                    <a:pt x="2486672" y="10565"/>
                  </a:lnTo>
                  <a:lnTo>
                    <a:pt x="2047682" y="3392"/>
                  </a:lnTo>
                  <a:lnTo>
                    <a:pt x="1850156" y="1119"/>
                  </a:lnTo>
                  <a:lnTo>
                    <a:pt x="1696341" y="133"/>
                  </a:lnTo>
                  <a:lnTo>
                    <a:pt x="1593770" y="0"/>
                  </a:lnTo>
                  <a:lnTo>
                    <a:pt x="1491200" y="392"/>
                  </a:lnTo>
                  <a:lnTo>
                    <a:pt x="1388654" y="1401"/>
                  </a:lnTo>
                  <a:lnTo>
                    <a:pt x="1286152" y="3119"/>
                  </a:lnTo>
                  <a:lnTo>
                    <a:pt x="1183716" y="5635"/>
                  </a:lnTo>
                  <a:lnTo>
                    <a:pt x="981469" y="12207"/>
                  </a:lnTo>
                  <a:lnTo>
                    <a:pt x="880151" y="16294"/>
                  </a:lnTo>
                  <a:lnTo>
                    <a:pt x="777165" y="21396"/>
                  </a:lnTo>
                  <a:lnTo>
                    <a:pt x="724968" y="24357"/>
                  </a:lnTo>
                  <a:lnTo>
                    <a:pt x="672262" y="27606"/>
                  </a:lnTo>
                  <a:lnTo>
                    <a:pt x="619014" y="31156"/>
                  </a:lnTo>
                  <a:lnTo>
                    <a:pt x="565194" y="35018"/>
                  </a:lnTo>
                  <a:lnTo>
                    <a:pt x="510771" y="39203"/>
                  </a:lnTo>
                  <a:lnTo>
                    <a:pt x="455714" y="43725"/>
                  </a:lnTo>
                  <a:lnTo>
                    <a:pt x="404318" y="49110"/>
                  </a:lnTo>
                  <a:lnTo>
                    <a:pt x="355756" y="56133"/>
                  </a:lnTo>
                  <a:lnTo>
                    <a:pt x="310070" y="64692"/>
                  </a:lnTo>
                  <a:lnTo>
                    <a:pt x="267302" y="74686"/>
                  </a:lnTo>
                  <a:lnTo>
                    <a:pt x="227495" y="86016"/>
                  </a:lnTo>
                  <a:lnTo>
                    <a:pt x="173719" y="102289"/>
                  </a:lnTo>
                  <a:lnTo>
                    <a:pt x="125684" y="121485"/>
                  </a:lnTo>
                  <a:lnTo>
                    <a:pt x="84486" y="143898"/>
                  </a:lnTo>
                  <a:lnTo>
                    <a:pt x="51222" y="169826"/>
                  </a:lnTo>
                  <a:lnTo>
                    <a:pt x="26987" y="199566"/>
                  </a:lnTo>
                  <a:lnTo>
                    <a:pt x="5948" y="245257"/>
                  </a:lnTo>
                  <a:lnTo>
                    <a:pt x="0" y="287514"/>
                  </a:lnTo>
                  <a:lnTo>
                    <a:pt x="1447" y="327759"/>
                  </a:lnTo>
                  <a:lnTo>
                    <a:pt x="9764" y="367809"/>
                  </a:lnTo>
                  <a:lnTo>
                    <a:pt x="24051" y="406879"/>
                  </a:lnTo>
                  <a:lnTo>
                    <a:pt x="43408" y="444181"/>
                  </a:lnTo>
                  <a:lnTo>
                    <a:pt x="68525" y="475362"/>
                  </a:lnTo>
                  <a:lnTo>
                    <a:pt x="102020" y="500051"/>
                  </a:lnTo>
                  <a:lnTo>
                    <a:pt x="143518" y="519419"/>
                  </a:lnTo>
                  <a:lnTo>
                    <a:pt x="192644" y="534632"/>
                  </a:lnTo>
                  <a:lnTo>
                    <a:pt x="249021" y="546860"/>
                  </a:lnTo>
                  <a:lnTo>
                    <a:pt x="295307" y="555084"/>
                  </a:lnTo>
                  <a:lnTo>
                    <a:pt x="342116" y="562676"/>
                  </a:lnTo>
                  <a:lnTo>
                    <a:pt x="389420" y="569661"/>
                  </a:lnTo>
                  <a:lnTo>
                    <a:pt x="437189" y="576059"/>
                  </a:lnTo>
                  <a:lnTo>
                    <a:pt x="485395" y="581895"/>
                  </a:lnTo>
                  <a:lnTo>
                    <a:pt x="534009" y="587191"/>
                  </a:lnTo>
                  <a:lnTo>
                    <a:pt x="583004" y="591969"/>
                  </a:lnTo>
                  <a:lnTo>
                    <a:pt x="632349" y="596252"/>
                  </a:lnTo>
                  <a:lnTo>
                    <a:pt x="682018" y="600063"/>
                  </a:lnTo>
                  <a:lnTo>
                    <a:pt x="731980" y="603425"/>
                  </a:lnTo>
                  <a:lnTo>
                    <a:pt x="782207" y="606359"/>
                  </a:lnTo>
                  <a:lnTo>
                    <a:pt x="832671" y="608889"/>
                  </a:lnTo>
                  <a:lnTo>
                    <a:pt x="883343" y="611038"/>
                  </a:lnTo>
                  <a:lnTo>
                    <a:pt x="934194" y="612827"/>
                  </a:lnTo>
                  <a:lnTo>
                    <a:pt x="985196" y="614281"/>
                  </a:lnTo>
                  <a:lnTo>
                    <a:pt x="1036320" y="615420"/>
                  </a:lnTo>
                  <a:lnTo>
                    <a:pt x="1087537" y="616269"/>
                  </a:lnTo>
                  <a:lnTo>
                    <a:pt x="1190138" y="617184"/>
                  </a:lnTo>
                  <a:lnTo>
                    <a:pt x="1292768" y="617207"/>
                  </a:lnTo>
                  <a:lnTo>
                    <a:pt x="1395200" y="616519"/>
                  </a:lnTo>
                  <a:lnTo>
                    <a:pt x="1598550" y="613736"/>
                  </a:lnTo>
                  <a:lnTo>
                    <a:pt x="1896355" y="608763"/>
                  </a:lnTo>
                  <a:lnTo>
                    <a:pt x="2041150" y="607222"/>
                  </a:lnTo>
                  <a:lnTo>
                    <a:pt x="2183295" y="606677"/>
                  </a:lnTo>
                  <a:lnTo>
                    <a:pt x="2622303" y="613850"/>
                  </a:lnTo>
                  <a:lnTo>
                    <a:pt x="2819839" y="616124"/>
                  </a:lnTo>
                  <a:lnTo>
                    <a:pt x="2973662" y="617108"/>
                  </a:lnTo>
                  <a:lnTo>
                    <a:pt x="3076241" y="617239"/>
                  </a:lnTo>
                  <a:lnTo>
                    <a:pt x="3178819" y="616845"/>
                  </a:lnTo>
                  <a:lnTo>
                    <a:pt x="3281374" y="615835"/>
                  </a:lnTo>
                  <a:lnTo>
                    <a:pt x="3383885" y="614118"/>
                  </a:lnTo>
                  <a:lnTo>
                    <a:pt x="3486331" y="611604"/>
                  </a:lnTo>
                  <a:lnTo>
                    <a:pt x="3688574" y="605035"/>
                  </a:lnTo>
                  <a:lnTo>
                    <a:pt x="3789879" y="600948"/>
                  </a:lnTo>
                  <a:lnTo>
                    <a:pt x="3892854" y="595846"/>
                  </a:lnTo>
                  <a:lnTo>
                    <a:pt x="3945045" y="592885"/>
                  </a:lnTo>
                  <a:lnTo>
                    <a:pt x="3997747" y="589636"/>
                  </a:lnTo>
                  <a:lnTo>
                    <a:pt x="4050990" y="586086"/>
                  </a:lnTo>
                  <a:lnTo>
                    <a:pt x="4104806" y="582224"/>
                  </a:lnTo>
                  <a:lnTo>
                    <a:pt x="4159225" y="578039"/>
                  </a:lnTo>
                  <a:lnTo>
                    <a:pt x="4214279" y="573518"/>
                  </a:lnTo>
                  <a:lnTo>
                    <a:pt x="4265676" y="568132"/>
                  </a:lnTo>
                  <a:lnTo>
                    <a:pt x="4314240" y="561109"/>
                  </a:lnTo>
                  <a:lnTo>
                    <a:pt x="4359928" y="552551"/>
                  </a:lnTo>
                  <a:lnTo>
                    <a:pt x="4402695" y="542556"/>
                  </a:lnTo>
                  <a:lnTo>
                    <a:pt x="4442498" y="531227"/>
                  </a:lnTo>
                  <a:lnTo>
                    <a:pt x="4496274" y="514953"/>
                  </a:lnTo>
                  <a:lnTo>
                    <a:pt x="4544309" y="495758"/>
                  </a:lnTo>
                  <a:lnTo>
                    <a:pt x="4585506" y="473344"/>
                  </a:lnTo>
                  <a:lnTo>
                    <a:pt x="4618770" y="447416"/>
                  </a:lnTo>
                  <a:lnTo>
                    <a:pt x="4643005" y="417676"/>
                  </a:lnTo>
                  <a:lnTo>
                    <a:pt x="4664042" y="371986"/>
                  </a:lnTo>
                  <a:lnTo>
                    <a:pt x="4669993" y="329729"/>
                  </a:lnTo>
                  <a:lnTo>
                    <a:pt x="4668539" y="289488"/>
                  </a:lnTo>
                  <a:lnTo>
                    <a:pt x="4660223" y="249438"/>
                  </a:lnTo>
                  <a:lnTo>
                    <a:pt x="4645940" y="210365"/>
                  </a:lnTo>
                  <a:lnTo>
                    <a:pt x="4626584" y="173061"/>
                  </a:lnTo>
                  <a:lnTo>
                    <a:pt x="4601472" y="141879"/>
                  </a:lnTo>
                  <a:lnTo>
                    <a:pt x="4567977" y="117187"/>
                  </a:lnTo>
                  <a:lnTo>
                    <a:pt x="4526477" y="97818"/>
                  </a:lnTo>
                  <a:lnTo>
                    <a:pt x="4477350" y="82605"/>
                  </a:lnTo>
                  <a:lnTo>
                    <a:pt x="4420971" y="70382"/>
                  </a:lnTo>
                  <a:lnTo>
                    <a:pt x="4374685" y="62158"/>
                  </a:lnTo>
                  <a:lnTo>
                    <a:pt x="4327876" y="54566"/>
                  </a:lnTo>
                  <a:lnTo>
                    <a:pt x="4280572" y="47581"/>
                  </a:lnTo>
                  <a:lnTo>
                    <a:pt x="4232803" y="41182"/>
                  </a:lnTo>
                  <a:lnTo>
                    <a:pt x="4184597" y="35346"/>
                  </a:lnTo>
                  <a:lnTo>
                    <a:pt x="4135982" y="30050"/>
                  </a:lnTo>
                  <a:lnTo>
                    <a:pt x="4086987" y="25272"/>
                  </a:lnTo>
                  <a:lnTo>
                    <a:pt x="4037641" y="20988"/>
                  </a:lnTo>
                  <a:lnTo>
                    <a:pt x="3987973" y="17177"/>
                  </a:lnTo>
                  <a:lnTo>
                    <a:pt x="3938010" y="13815"/>
                  </a:lnTo>
                  <a:lnTo>
                    <a:pt x="3887783" y="10880"/>
                  </a:lnTo>
                  <a:lnTo>
                    <a:pt x="3837319" y="8350"/>
                  </a:lnTo>
                  <a:lnTo>
                    <a:pt x="3786646" y="6201"/>
                  </a:lnTo>
                  <a:lnTo>
                    <a:pt x="3735795" y="4411"/>
                  </a:lnTo>
                  <a:lnTo>
                    <a:pt x="3684792" y="2957"/>
                  </a:lnTo>
                  <a:lnTo>
                    <a:pt x="3633668" y="1818"/>
                  </a:lnTo>
                  <a:lnTo>
                    <a:pt x="3582450" y="969"/>
                  </a:lnTo>
                  <a:lnTo>
                    <a:pt x="3479849" y="53"/>
                  </a:lnTo>
                  <a:close/>
                </a:path>
              </a:pathLst>
            </a:custGeom>
            <a:solidFill>
              <a:srgbClr val="CA4B2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80306" y="1082151"/>
            <a:ext cx="4613910" cy="930910"/>
          </a:xfrm>
          <a:prstGeom prst="rect"/>
        </p:spPr>
        <p:txBody>
          <a:bodyPr wrap="square" lIns="0" tIns="3683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dirty="0" sz="2400"/>
              <a:t>Este fin de semana tenemos </a:t>
            </a:r>
            <a:r>
              <a:rPr dirty="0" sz="2400" spc="-25"/>
              <a:t>un</a:t>
            </a:r>
            <a:endParaRPr sz="2400"/>
          </a:p>
          <a:p>
            <a:pPr algn="ctr">
              <a:lnSpc>
                <a:spcPct val="100000"/>
              </a:lnSpc>
              <a:spcBef>
                <a:spcPts val="220"/>
              </a:spcBef>
            </a:pPr>
            <a:r>
              <a:rPr dirty="0" sz="3200"/>
              <a:t>[X]%</a:t>
            </a:r>
            <a:r>
              <a:rPr dirty="0" sz="3200" spc="-20"/>
              <a:t> </a:t>
            </a:r>
            <a:r>
              <a:rPr dirty="0" sz="3200"/>
              <a:t>de</a:t>
            </a:r>
            <a:r>
              <a:rPr dirty="0" sz="3200" spc="-20"/>
              <a:t> </a:t>
            </a:r>
            <a:r>
              <a:rPr dirty="0" sz="3200" spc="-10"/>
              <a:t>descuento</a:t>
            </a:r>
            <a:endParaRPr sz="3200"/>
          </a:p>
        </p:txBody>
      </p:sp>
      <p:sp>
        <p:nvSpPr>
          <p:cNvPr id="9" name="object 9" descr=""/>
          <p:cNvSpPr txBox="1"/>
          <p:nvPr/>
        </p:nvSpPr>
        <p:spPr>
          <a:xfrm>
            <a:off x="856914" y="1967922"/>
            <a:ext cx="4168140" cy="191071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08965" marR="183515" indent="-527050">
              <a:lnSpc>
                <a:spcPct val="135500"/>
              </a:lnSpc>
              <a:spcBef>
                <a:spcPts val="95"/>
              </a:spcBef>
            </a:pPr>
            <a:r>
              <a:rPr dirty="0" sz="2400" b="1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dirty="0" sz="240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FFFFFF"/>
                </a:solidFill>
                <a:latin typeface="Arial"/>
                <a:cs typeface="Arial"/>
              </a:rPr>
              <a:t>todos</a:t>
            </a:r>
            <a:r>
              <a:rPr dirty="0" sz="2400" spc="-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FFFFFF"/>
                </a:solidFill>
                <a:latin typeface="Arial"/>
                <a:cs typeface="Arial"/>
              </a:rPr>
              <a:t>nuestros</a:t>
            </a:r>
            <a:r>
              <a:rPr dirty="0" sz="240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10" b="1">
                <a:solidFill>
                  <a:srgbClr val="FFFFFF"/>
                </a:solidFill>
                <a:latin typeface="Arial"/>
                <a:cs typeface="Arial"/>
              </a:rPr>
              <a:t>platillos </a:t>
            </a:r>
            <a:r>
              <a:rPr dirty="0" sz="2400" b="1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dirty="0" sz="2400" spc="-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FFFFFF"/>
                </a:solidFill>
                <a:latin typeface="Arial"/>
                <a:cs typeface="Arial"/>
              </a:rPr>
              <a:t>ordenas</a:t>
            </a:r>
            <a:r>
              <a:rPr dirty="0" sz="240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dirty="0" sz="240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10" b="1">
                <a:solidFill>
                  <a:srgbClr val="FFFFFF"/>
                </a:solidFill>
                <a:latin typeface="Arial"/>
                <a:cs typeface="Arial"/>
              </a:rPr>
              <a:t>línea.</a:t>
            </a:r>
            <a:endParaRPr sz="2400">
              <a:latin typeface="Arial"/>
              <a:cs typeface="Arial"/>
            </a:endParaRPr>
          </a:p>
          <a:p>
            <a:pPr marL="542290" marR="5080" indent="-529590">
              <a:lnSpc>
                <a:spcPct val="100000"/>
              </a:lnSpc>
              <a:spcBef>
                <a:spcPts val="2240"/>
              </a:spcBef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¡No</a:t>
            </a:r>
            <a:r>
              <a:rPr dirty="0"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te</a:t>
            </a:r>
            <a:r>
              <a:rPr dirty="0"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lo</a:t>
            </a:r>
            <a:r>
              <a:rPr dirty="0"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20">
                <a:solidFill>
                  <a:srgbClr val="FFFFFF"/>
                </a:solidFill>
                <a:latin typeface="Arial"/>
                <a:cs typeface="Arial"/>
              </a:rPr>
              <a:t>pierdas!</a:t>
            </a:r>
            <a:r>
              <a:rPr dirty="0"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Haz</a:t>
            </a:r>
            <a:r>
              <a:rPr dirty="0"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tu</a:t>
            </a:r>
            <a:r>
              <a:rPr dirty="0"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pedido</a:t>
            </a:r>
            <a:r>
              <a:rPr dirty="0"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aquí: [Enlace</a:t>
            </a:r>
            <a:r>
              <a:rPr dirty="0" sz="20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dirty="0"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tienda</a:t>
            </a:r>
            <a:r>
              <a:rPr dirty="0"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dirty="0"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línea]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1080247" y="4069171"/>
            <a:ext cx="3695700" cy="254635"/>
          </a:xfrm>
          <a:custGeom>
            <a:avLst/>
            <a:gdLst/>
            <a:ahLst/>
            <a:cxnLst/>
            <a:rect l="l" t="t" r="r" b="b"/>
            <a:pathLst>
              <a:path w="3695700" h="254635">
                <a:moveTo>
                  <a:pt x="3600375" y="170954"/>
                </a:moveTo>
                <a:lnTo>
                  <a:pt x="3248060" y="170954"/>
                </a:lnTo>
                <a:lnTo>
                  <a:pt x="3337774" y="183800"/>
                </a:lnTo>
                <a:lnTo>
                  <a:pt x="3409503" y="195340"/>
                </a:lnTo>
                <a:lnTo>
                  <a:pt x="3461019" y="204513"/>
                </a:lnTo>
                <a:lnTo>
                  <a:pt x="3512338" y="214785"/>
                </a:lnTo>
                <a:lnTo>
                  <a:pt x="3563318" y="226491"/>
                </a:lnTo>
                <a:lnTo>
                  <a:pt x="3613820" y="239966"/>
                </a:lnTo>
                <a:lnTo>
                  <a:pt x="3658575" y="254177"/>
                </a:lnTo>
                <a:lnTo>
                  <a:pt x="3682603" y="252273"/>
                </a:lnTo>
                <a:lnTo>
                  <a:pt x="3695407" y="234003"/>
                </a:lnTo>
                <a:lnTo>
                  <a:pt x="3693963" y="210704"/>
                </a:lnTo>
                <a:lnTo>
                  <a:pt x="3675250" y="193713"/>
                </a:lnTo>
                <a:lnTo>
                  <a:pt x="3630066" y="179054"/>
                </a:lnTo>
                <a:lnTo>
                  <a:pt x="3600375" y="170954"/>
                </a:lnTo>
                <a:close/>
              </a:path>
              <a:path w="3695700" h="254635">
                <a:moveTo>
                  <a:pt x="1403511" y="0"/>
                </a:moveTo>
                <a:lnTo>
                  <a:pt x="1295067" y="0"/>
                </a:lnTo>
                <a:lnTo>
                  <a:pt x="1196890" y="608"/>
                </a:lnTo>
                <a:lnTo>
                  <a:pt x="1197322" y="608"/>
                </a:lnTo>
                <a:lnTo>
                  <a:pt x="1144894" y="1161"/>
                </a:lnTo>
                <a:lnTo>
                  <a:pt x="1146088" y="1161"/>
                </a:lnTo>
                <a:lnTo>
                  <a:pt x="1094162" y="1873"/>
                </a:lnTo>
                <a:lnTo>
                  <a:pt x="1095643" y="1873"/>
                </a:lnTo>
                <a:lnTo>
                  <a:pt x="956838" y="4744"/>
                </a:lnTo>
                <a:lnTo>
                  <a:pt x="754435" y="11707"/>
                </a:lnTo>
                <a:lnTo>
                  <a:pt x="595845" y="20124"/>
                </a:lnTo>
                <a:lnTo>
                  <a:pt x="490243" y="27698"/>
                </a:lnTo>
                <a:lnTo>
                  <a:pt x="393409" y="36337"/>
                </a:lnTo>
                <a:lnTo>
                  <a:pt x="346310" y="41359"/>
                </a:lnTo>
                <a:lnTo>
                  <a:pt x="298458" y="47220"/>
                </a:lnTo>
                <a:lnTo>
                  <a:pt x="250740" y="53977"/>
                </a:lnTo>
                <a:lnTo>
                  <a:pt x="203197" y="61772"/>
                </a:lnTo>
                <a:lnTo>
                  <a:pt x="159645" y="69760"/>
                </a:lnTo>
                <a:lnTo>
                  <a:pt x="116428" y="79492"/>
                </a:lnTo>
                <a:lnTo>
                  <a:pt x="73920" y="92855"/>
                </a:lnTo>
                <a:lnTo>
                  <a:pt x="34135" y="111366"/>
                </a:lnTo>
                <a:lnTo>
                  <a:pt x="0" y="151840"/>
                </a:lnTo>
                <a:lnTo>
                  <a:pt x="9627" y="172046"/>
                </a:lnTo>
                <a:lnTo>
                  <a:pt x="9699" y="172197"/>
                </a:lnTo>
                <a:lnTo>
                  <a:pt x="9789" y="172386"/>
                </a:lnTo>
                <a:lnTo>
                  <a:pt x="30694" y="182498"/>
                </a:lnTo>
                <a:lnTo>
                  <a:pt x="51666" y="174801"/>
                </a:lnTo>
                <a:lnTo>
                  <a:pt x="56678" y="171241"/>
                </a:lnTo>
                <a:lnTo>
                  <a:pt x="56911" y="170954"/>
                </a:lnTo>
                <a:lnTo>
                  <a:pt x="58239" y="170421"/>
                </a:lnTo>
                <a:lnTo>
                  <a:pt x="58730" y="170421"/>
                </a:lnTo>
                <a:lnTo>
                  <a:pt x="61033" y="168973"/>
                </a:lnTo>
                <a:lnTo>
                  <a:pt x="64678" y="166636"/>
                </a:lnTo>
                <a:lnTo>
                  <a:pt x="72781" y="162280"/>
                </a:lnTo>
                <a:lnTo>
                  <a:pt x="77213" y="160413"/>
                </a:lnTo>
                <a:lnTo>
                  <a:pt x="79778" y="159142"/>
                </a:lnTo>
                <a:lnTo>
                  <a:pt x="79032" y="159142"/>
                </a:lnTo>
                <a:lnTo>
                  <a:pt x="80274" y="158545"/>
                </a:lnTo>
                <a:lnTo>
                  <a:pt x="82334" y="157735"/>
                </a:lnTo>
                <a:lnTo>
                  <a:pt x="82903" y="157735"/>
                </a:lnTo>
                <a:lnTo>
                  <a:pt x="85113" y="156895"/>
                </a:lnTo>
                <a:lnTo>
                  <a:pt x="132031" y="141963"/>
                </a:lnTo>
                <a:lnTo>
                  <a:pt x="174152" y="132156"/>
                </a:lnTo>
                <a:lnTo>
                  <a:pt x="228089" y="122097"/>
                </a:lnTo>
                <a:lnTo>
                  <a:pt x="266773" y="116078"/>
                </a:lnTo>
                <a:lnTo>
                  <a:pt x="289900" y="112864"/>
                </a:lnTo>
                <a:lnTo>
                  <a:pt x="290148" y="112864"/>
                </a:lnTo>
                <a:lnTo>
                  <a:pt x="341124" y="106673"/>
                </a:lnTo>
                <a:lnTo>
                  <a:pt x="405415" y="100061"/>
                </a:lnTo>
                <a:lnTo>
                  <a:pt x="473963" y="94123"/>
                </a:lnTo>
                <a:lnTo>
                  <a:pt x="522982" y="90446"/>
                </a:lnTo>
                <a:lnTo>
                  <a:pt x="522824" y="90446"/>
                </a:lnTo>
                <a:lnTo>
                  <a:pt x="624676" y="84100"/>
                </a:lnTo>
                <a:lnTo>
                  <a:pt x="775561" y="77254"/>
                </a:lnTo>
                <a:lnTo>
                  <a:pt x="979536" y="71497"/>
                </a:lnTo>
                <a:lnTo>
                  <a:pt x="978136" y="71497"/>
                </a:lnTo>
                <a:lnTo>
                  <a:pt x="1246663" y="68730"/>
                </a:lnTo>
                <a:lnTo>
                  <a:pt x="2907382" y="68730"/>
                </a:lnTo>
                <a:lnTo>
                  <a:pt x="2646200" y="46907"/>
                </a:lnTo>
                <a:lnTo>
                  <a:pt x="2342464" y="27272"/>
                </a:lnTo>
                <a:lnTo>
                  <a:pt x="1975722" y="11150"/>
                </a:lnTo>
                <a:lnTo>
                  <a:pt x="1607238" y="1873"/>
                </a:lnTo>
                <a:lnTo>
                  <a:pt x="1453319" y="230"/>
                </a:lnTo>
                <a:lnTo>
                  <a:pt x="1454804" y="230"/>
                </a:lnTo>
                <a:lnTo>
                  <a:pt x="1403511" y="0"/>
                </a:lnTo>
                <a:close/>
              </a:path>
              <a:path w="3695700" h="254635">
                <a:moveTo>
                  <a:pt x="56678" y="171241"/>
                </a:moveTo>
                <a:lnTo>
                  <a:pt x="51666" y="174801"/>
                </a:lnTo>
                <a:lnTo>
                  <a:pt x="53132" y="173939"/>
                </a:lnTo>
                <a:lnTo>
                  <a:pt x="55903" y="172197"/>
                </a:lnTo>
                <a:lnTo>
                  <a:pt x="56678" y="171241"/>
                </a:lnTo>
                <a:close/>
              </a:path>
              <a:path w="3695700" h="254635">
                <a:moveTo>
                  <a:pt x="55903" y="172197"/>
                </a:moveTo>
                <a:lnTo>
                  <a:pt x="51760" y="174801"/>
                </a:lnTo>
                <a:lnTo>
                  <a:pt x="54016" y="173939"/>
                </a:lnTo>
                <a:lnTo>
                  <a:pt x="54204" y="173939"/>
                </a:lnTo>
                <a:lnTo>
                  <a:pt x="55356" y="172872"/>
                </a:lnTo>
                <a:lnTo>
                  <a:pt x="55903" y="172197"/>
                </a:lnTo>
                <a:close/>
              </a:path>
              <a:path w="3695700" h="254635">
                <a:moveTo>
                  <a:pt x="58730" y="170421"/>
                </a:moveTo>
                <a:lnTo>
                  <a:pt x="58239" y="170421"/>
                </a:lnTo>
                <a:lnTo>
                  <a:pt x="57343" y="170769"/>
                </a:lnTo>
                <a:lnTo>
                  <a:pt x="56678" y="171241"/>
                </a:lnTo>
                <a:lnTo>
                  <a:pt x="56025" y="172046"/>
                </a:lnTo>
                <a:lnTo>
                  <a:pt x="56804" y="171631"/>
                </a:lnTo>
                <a:lnTo>
                  <a:pt x="58730" y="170421"/>
                </a:lnTo>
                <a:close/>
              </a:path>
              <a:path w="3695700" h="254635">
                <a:moveTo>
                  <a:pt x="2907382" y="68730"/>
                </a:moveTo>
                <a:lnTo>
                  <a:pt x="1300364" y="68730"/>
                </a:lnTo>
                <a:lnTo>
                  <a:pt x="1360005" y="68897"/>
                </a:lnTo>
                <a:lnTo>
                  <a:pt x="1416780" y="69241"/>
                </a:lnTo>
                <a:lnTo>
                  <a:pt x="1475595" y="69760"/>
                </a:lnTo>
                <a:lnTo>
                  <a:pt x="1470134" y="69760"/>
                </a:lnTo>
                <a:lnTo>
                  <a:pt x="1708985" y="73317"/>
                </a:lnTo>
                <a:lnTo>
                  <a:pt x="2081234" y="84100"/>
                </a:lnTo>
                <a:lnTo>
                  <a:pt x="2081020" y="84100"/>
                </a:lnTo>
                <a:lnTo>
                  <a:pt x="2233173" y="90446"/>
                </a:lnTo>
                <a:lnTo>
                  <a:pt x="2591597" y="109880"/>
                </a:lnTo>
                <a:lnTo>
                  <a:pt x="2854324" y="129209"/>
                </a:lnTo>
                <a:lnTo>
                  <a:pt x="3011662" y="143713"/>
                </a:lnTo>
                <a:lnTo>
                  <a:pt x="3151380" y="158890"/>
                </a:lnTo>
                <a:lnTo>
                  <a:pt x="3250052" y="171241"/>
                </a:lnTo>
                <a:lnTo>
                  <a:pt x="3248060" y="170954"/>
                </a:lnTo>
                <a:lnTo>
                  <a:pt x="3600375" y="170954"/>
                </a:lnTo>
                <a:lnTo>
                  <a:pt x="3584546" y="166636"/>
                </a:lnTo>
                <a:lnTo>
                  <a:pt x="3538104" y="155790"/>
                </a:lnTo>
                <a:lnTo>
                  <a:pt x="3491137" y="146167"/>
                </a:lnTo>
                <a:lnTo>
                  <a:pt x="3444453" y="137452"/>
                </a:lnTo>
                <a:lnTo>
                  <a:pt x="3397123" y="129209"/>
                </a:lnTo>
                <a:lnTo>
                  <a:pt x="3348201" y="121308"/>
                </a:lnTo>
                <a:lnTo>
                  <a:pt x="3251596" y="107323"/>
                </a:lnTo>
                <a:lnTo>
                  <a:pt x="3106303" y="89331"/>
                </a:lnTo>
                <a:lnTo>
                  <a:pt x="2952906" y="73080"/>
                </a:lnTo>
                <a:lnTo>
                  <a:pt x="2907382" y="68730"/>
                </a:lnTo>
                <a:close/>
              </a:path>
              <a:path w="3695700" h="254635">
                <a:moveTo>
                  <a:pt x="82334" y="157735"/>
                </a:moveTo>
                <a:lnTo>
                  <a:pt x="80274" y="158545"/>
                </a:lnTo>
                <a:lnTo>
                  <a:pt x="79032" y="159142"/>
                </a:lnTo>
                <a:lnTo>
                  <a:pt x="81508" y="158250"/>
                </a:lnTo>
                <a:lnTo>
                  <a:pt x="82334" y="157735"/>
                </a:lnTo>
                <a:close/>
              </a:path>
              <a:path w="3695700" h="254635">
                <a:moveTo>
                  <a:pt x="81578" y="158250"/>
                </a:moveTo>
                <a:lnTo>
                  <a:pt x="80690" y="158545"/>
                </a:lnTo>
                <a:lnTo>
                  <a:pt x="79032" y="159142"/>
                </a:lnTo>
                <a:lnTo>
                  <a:pt x="79778" y="159142"/>
                </a:lnTo>
                <a:lnTo>
                  <a:pt x="81578" y="158250"/>
                </a:lnTo>
                <a:close/>
              </a:path>
              <a:path w="3695700" h="254635">
                <a:moveTo>
                  <a:pt x="82903" y="157735"/>
                </a:moveTo>
                <a:lnTo>
                  <a:pt x="82334" y="157735"/>
                </a:lnTo>
                <a:lnTo>
                  <a:pt x="81508" y="158250"/>
                </a:lnTo>
                <a:lnTo>
                  <a:pt x="82903" y="157735"/>
                </a:lnTo>
                <a:close/>
              </a:path>
              <a:path w="3695700" h="254635">
                <a:moveTo>
                  <a:pt x="290148" y="112864"/>
                </a:moveTo>
                <a:lnTo>
                  <a:pt x="289900" y="112864"/>
                </a:lnTo>
                <a:lnTo>
                  <a:pt x="280345" y="114160"/>
                </a:lnTo>
                <a:lnTo>
                  <a:pt x="290148" y="112864"/>
                </a:lnTo>
                <a:close/>
              </a:path>
            </a:pathLst>
          </a:custGeom>
          <a:solidFill>
            <a:srgbClr val="FFEAB3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1308715" cy="20104100"/>
          </a:xfrm>
          <a:custGeom>
            <a:avLst/>
            <a:gdLst/>
            <a:ahLst/>
            <a:cxnLst/>
            <a:rect l="l" t="t" r="r" b="b"/>
            <a:pathLst>
              <a:path w="11308715" h="20104100">
                <a:moveTo>
                  <a:pt x="11308556" y="0"/>
                </a:moveTo>
                <a:lnTo>
                  <a:pt x="0" y="0"/>
                </a:lnTo>
                <a:lnTo>
                  <a:pt x="0" y="20104099"/>
                </a:lnTo>
                <a:lnTo>
                  <a:pt x="11308556" y="20104099"/>
                </a:lnTo>
                <a:lnTo>
                  <a:pt x="11308556" y="0"/>
                </a:lnTo>
                <a:close/>
              </a:path>
            </a:pathLst>
          </a:custGeom>
          <a:solidFill>
            <a:srgbClr val="622A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0" y="16903700"/>
            <a:ext cx="11308715" cy="3200400"/>
          </a:xfrm>
          <a:custGeom>
            <a:avLst/>
            <a:gdLst/>
            <a:ahLst/>
            <a:cxnLst/>
            <a:rect l="l" t="t" r="r" b="b"/>
            <a:pathLst>
              <a:path w="11308715" h="3200400">
                <a:moveTo>
                  <a:pt x="1123998" y="279400"/>
                </a:moveTo>
                <a:lnTo>
                  <a:pt x="713126" y="279400"/>
                </a:lnTo>
                <a:lnTo>
                  <a:pt x="653948" y="304800"/>
                </a:lnTo>
                <a:lnTo>
                  <a:pt x="624275" y="304800"/>
                </a:lnTo>
                <a:lnTo>
                  <a:pt x="564739" y="330200"/>
                </a:lnTo>
                <a:lnTo>
                  <a:pt x="534867" y="330200"/>
                </a:lnTo>
                <a:lnTo>
                  <a:pt x="292797" y="431800"/>
                </a:lnTo>
                <a:lnTo>
                  <a:pt x="262084" y="457200"/>
                </a:lnTo>
                <a:lnTo>
                  <a:pt x="138025" y="508000"/>
                </a:lnTo>
                <a:lnTo>
                  <a:pt x="106685" y="533400"/>
                </a:lnTo>
                <a:lnTo>
                  <a:pt x="43587" y="558800"/>
                </a:lnTo>
                <a:lnTo>
                  <a:pt x="0" y="584200"/>
                </a:lnTo>
                <a:lnTo>
                  <a:pt x="0" y="3200400"/>
                </a:lnTo>
                <a:lnTo>
                  <a:pt x="11308556" y="3200400"/>
                </a:lnTo>
                <a:lnTo>
                  <a:pt x="11308556" y="2032000"/>
                </a:lnTo>
                <a:lnTo>
                  <a:pt x="4958193" y="2032000"/>
                </a:lnTo>
                <a:lnTo>
                  <a:pt x="4922464" y="2019300"/>
                </a:lnTo>
                <a:lnTo>
                  <a:pt x="4816202" y="2019300"/>
                </a:lnTo>
                <a:lnTo>
                  <a:pt x="4781072" y="2006600"/>
                </a:lnTo>
                <a:lnTo>
                  <a:pt x="4711213" y="2006600"/>
                </a:lnTo>
                <a:lnTo>
                  <a:pt x="4676474" y="1993900"/>
                </a:lnTo>
                <a:lnTo>
                  <a:pt x="4641856" y="1993900"/>
                </a:lnTo>
                <a:lnTo>
                  <a:pt x="4607352" y="1981200"/>
                </a:lnTo>
                <a:lnTo>
                  <a:pt x="4572957" y="1981200"/>
                </a:lnTo>
                <a:lnTo>
                  <a:pt x="4504475" y="1955800"/>
                </a:lnTo>
                <a:lnTo>
                  <a:pt x="4470376" y="1955800"/>
                </a:lnTo>
                <a:lnTo>
                  <a:pt x="4402437" y="1930400"/>
                </a:lnTo>
                <a:lnTo>
                  <a:pt x="4368587" y="1930400"/>
                </a:lnTo>
                <a:lnTo>
                  <a:pt x="4200305" y="1866900"/>
                </a:lnTo>
                <a:lnTo>
                  <a:pt x="4166805" y="1866900"/>
                </a:lnTo>
                <a:lnTo>
                  <a:pt x="4033152" y="1816100"/>
                </a:lnTo>
                <a:lnTo>
                  <a:pt x="3999799" y="1790700"/>
                </a:lnTo>
                <a:lnTo>
                  <a:pt x="3799765" y="1714500"/>
                </a:lnTo>
                <a:lnTo>
                  <a:pt x="3766391" y="1689100"/>
                </a:lnTo>
                <a:lnTo>
                  <a:pt x="3666102" y="1651000"/>
                </a:lnTo>
                <a:lnTo>
                  <a:pt x="3632599" y="1625600"/>
                </a:lnTo>
                <a:lnTo>
                  <a:pt x="3565450" y="1600200"/>
                </a:lnTo>
                <a:lnTo>
                  <a:pt x="3531794" y="1574800"/>
                </a:lnTo>
                <a:lnTo>
                  <a:pt x="3498076" y="1562100"/>
                </a:lnTo>
                <a:lnTo>
                  <a:pt x="3464291" y="1536700"/>
                </a:lnTo>
                <a:lnTo>
                  <a:pt x="3430434" y="1524000"/>
                </a:lnTo>
                <a:lnTo>
                  <a:pt x="3396498" y="1498600"/>
                </a:lnTo>
                <a:lnTo>
                  <a:pt x="3328374" y="1473200"/>
                </a:lnTo>
                <a:lnTo>
                  <a:pt x="3294173" y="1447800"/>
                </a:lnTo>
                <a:lnTo>
                  <a:pt x="3259874" y="1435100"/>
                </a:lnTo>
                <a:lnTo>
                  <a:pt x="3190956" y="1384300"/>
                </a:lnTo>
                <a:lnTo>
                  <a:pt x="3156327" y="1371600"/>
                </a:lnTo>
                <a:lnTo>
                  <a:pt x="3121577" y="1346200"/>
                </a:lnTo>
                <a:lnTo>
                  <a:pt x="3086702" y="1333500"/>
                </a:lnTo>
                <a:lnTo>
                  <a:pt x="3016553" y="1282700"/>
                </a:lnTo>
                <a:lnTo>
                  <a:pt x="2981268" y="1270000"/>
                </a:lnTo>
                <a:lnTo>
                  <a:pt x="2945836" y="1244600"/>
                </a:lnTo>
                <a:lnTo>
                  <a:pt x="2910251" y="1231900"/>
                </a:lnTo>
                <a:lnTo>
                  <a:pt x="2838603" y="1181100"/>
                </a:lnTo>
                <a:lnTo>
                  <a:pt x="2693240" y="1092200"/>
                </a:lnTo>
                <a:lnTo>
                  <a:pt x="2619440" y="1054100"/>
                </a:lnTo>
                <a:lnTo>
                  <a:pt x="2582242" y="1028700"/>
                </a:lnTo>
                <a:lnTo>
                  <a:pt x="2544838" y="1016000"/>
                </a:lnTo>
                <a:lnTo>
                  <a:pt x="2431335" y="939800"/>
                </a:lnTo>
                <a:lnTo>
                  <a:pt x="2393054" y="927100"/>
                </a:lnTo>
                <a:lnTo>
                  <a:pt x="2237546" y="825500"/>
                </a:lnTo>
                <a:lnTo>
                  <a:pt x="2198047" y="812800"/>
                </a:lnTo>
                <a:lnTo>
                  <a:pt x="2077972" y="736600"/>
                </a:lnTo>
                <a:lnTo>
                  <a:pt x="2037403" y="723900"/>
                </a:lnTo>
                <a:lnTo>
                  <a:pt x="1872266" y="622300"/>
                </a:lnTo>
                <a:lnTo>
                  <a:pt x="1830240" y="609600"/>
                </a:lnTo>
                <a:lnTo>
                  <a:pt x="1702294" y="533400"/>
                </a:lnTo>
                <a:lnTo>
                  <a:pt x="1659005" y="520700"/>
                </a:lnTo>
                <a:lnTo>
                  <a:pt x="1527144" y="444500"/>
                </a:lnTo>
                <a:lnTo>
                  <a:pt x="1482507" y="431800"/>
                </a:lnTo>
                <a:lnTo>
                  <a:pt x="1346474" y="355600"/>
                </a:lnTo>
                <a:lnTo>
                  <a:pt x="1300404" y="342900"/>
                </a:lnTo>
                <a:lnTo>
                  <a:pt x="1300268" y="342900"/>
                </a:lnTo>
                <a:lnTo>
                  <a:pt x="1182646" y="292100"/>
                </a:lnTo>
                <a:lnTo>
                  <a:pt x="1153312" y="292100"/>
                </a:lnTo>
                <a:lnTo>
                  <a:pt x="1123998" y="279400"/>
                </a:lnTo>
                <a:close/>
              </a:path>
              <a:path w="11308715" h="3200400">
                <a:moveTo>
                  <a:pt x="11157434" y="63500"/>
                </a:moveTo>
                <a:lnTo>
                  <a:pt x="9757242" y="63500"/>
                </a:lnTo>
                <a:lnTo>
                  <a:pt x="9619548" y="101600"/>
                </a:lnTo>
                <a:lnTo>
                  <a:pt x="9572576" y="101600"/>
                </a:lnTo>
                <a:lnTo>
                  <a:pt x="9379322" y="152400"/>
                </a:lnTo>
                <a:lnTo>
                  <a:pt x="9329669" y="177800"/>
                </a:lnTo>
                <a:lnTo>
                  <a:pt x="9177497" y="215900"/>
                </a:lnTo>
                <a:lnTo>
                  <a:pt x="9125703" y="241300"/>
                </a:lnTo>
                <a:lnTo>
                  <a:pt x="9073375" y="254000"/>
                </a:lnTo>
                <a:lnTo>
                  <a:pt x="9020512" y="279400"/>
                </a:lnTo>
                <a:lnTo>
                  <a:pt x="8967116" y="292100"/>
                </a:lnTo>
                <a:lnTo>
                  <a:pt x="8913185" y="317500"/>
                </a:lnTo>
                <a:lnTo>
                  <a:pt x="8692130" y="419100"/>
                </a:lnTo>
                <a:lnTo>
                  <a:pt x="8462553" y="520700"/>
                </a:lnTo>
                <a:lnTo>
                  <a:pt x="8403829" y="558800"/>
                </a:lnTo>
                <a:lnTo>
                  <a:pt x="8344574" y="584200"/>
                </a:lnTo>
                <a:lnTo>
                  <a:pt x="8284787" y="622300"/>
                </a:lnTo>
                <a:lnTo>
                  <a:pt x="8224470" y="647700"/>
                </a:lnTo>
                <a:lnTo>
                  <a:pt x="8163622" y="685800"/>
                </a:lnTo>
                <a:lnTo>
                  <a:pt x="7977896" y="800100"/>
                </a:lnTo>
                <a:lnTo>
                  <a:pt x="7787403" y="914400"/>
                </a:lnTo>
                <a:lnTo>
                  <a:pt x="7722847" y="965200"/>
                </a:lnTo>
                <a:lnTo>
                  <a:pt x="7657763" y="1003300"/>
                </a:lnTo>
                <a:lnTo>
                  <a:pt x="7592149" y="1054100"/>
                </a:lnTo>
                <a:lnTo>
                  <a:pt x="7537194" y="1092200"/>
                </a:lnTo>
                <a:lnTo>
                  <a:pt x="7482716" y="1117600"/>
                </a:lnTo>
                <a:lnTo>
                  <a:pt x="7322099" y="1231900"/>
                </a:lnTo>
                <a:lnTo>
                  <a:pt x="7269480" y="1257300"/>
                </a:lnTo>
                <a:lnTo>
                  <a:pt x="7165592" y="1333500"/>
                </a:lnTo>
                <a:lnTo>
                  <a:pt x="7063467" y="1384300"/>
                </a:lnTo>
                <a:lnTo>
                  <a:pt x="7013052" y="1422400"/>
                </a:lnTo>
                <a:lnTo>
                  <a:pt x="6864334" y="1498600"/>
                </a:lnTo>
                <a:lnTo>
                  <a:pt x="6815585" y="1536700"/>
                </a:lnTo>
                <a:lnTo>
                  <a:pt x="6719293" y="1587500"/>
                </a:lnTo>
                <a:lnTo>
                  <a:pt x="6671739" y="1600200"/>
                </a:lnTo>
                <a:lnTo>
                  <a:pt x="6485340" y="1701800"/>
                </a:lnTo>
                <a:lnTo>
                  <a:pt x="6439669" y="1714500"/>
                </a:lnTo>
                <a:lnTo>
                  <a:pt x="6394358" y="1739900"/>
                </a:lnTo>
                <a:lnTo>
                  <a:pt x="6349402" y="1752600"/>
                </a:lnTo>
                <a:lnTo>
                  <a:pt x="6304796" y="1778000"/>
                </a:lnTo>
                <a:lnTo>
                  <a:pt x="6216612" y="1803400"/>
                </a:lnTo>
                <a:lnTo>
                  <a:pt x="6173024" y="1828800"/>
                </a:lnTo>
                <a:lnTo>
                  <a:pt x="6086827" y="1854200"/>
                </a:lnTo>
                <a:lnTo>
                  <a:pt x="5714054" y="1968500"/>
                </a:lnTo>
                <a:lnTo>
                  <a:pt x="5674054" y="1968500"/>
                </a:lnTo>
                <a:lnTo>
                  <a:pt x="5634319" y="1981200"/>
                </a:lnTo>
                <a:lnTo>
                  <a:pt x="5594843" y="1981200"/>
                </a:lnTo>
                <a:lnTo>
                  <a:pt x="5555620" y="1993900"/>
                </a:lnTo>
                <a:lnTo>
                  <a:pt x="5516646" y="1993900"/>
                </a:lnTo>
                <a:lnTo>
                  <a:pt x="5477915" y="2006600"/>
                </a:lnTo>
                <a:lnTo>
                  <a:pt x="5439421" y="2006600"/>
                </a:lnTo>
                <a:lnTo>
                  <a:pt x="5401159" y="2019300"/>
                </a:lnTo>
                <a:lnTo>
                  <a:pt x="5325312" y="2019300"/>
                </a:lnTo>
                <a:lnTo>
                  <a:pt x="5287715" y="2032000"/>
                </a:lnTo>
                <a:lnTo>
                  <a:pt x="11308556" y="2032000"/>
                </a:lnTo>
                <a:lnTo>
                  <a:pt x="11308556" y="114300"/>
                </a:lnTo>
                <a:lnTo>
                  <a:pt x="11282636" y="101600"/>
                </a:lnTo>
                <a:lnTo>
                  <a:pt x="11157434" y="63500"/>
                </a:lnTo>
                <a:close/>
              </a:path>
              <a:path w="11308715" h="3200400">
                <a:moveTo>
                  <a:pt x="1065411" y="266700"/>
                </a:moveTo>
                <a:lnTo>
                  <a:pt x="801543" y="266700"/>
                </a:lnTo>
                <a:lnTo>
                  <a:pt x="772111" y="279400"/>
                </a:lnTo>
                <a:lnTo>
                  <a:pt x="1094699" y="279400"/>
                </a:lnTo>
                <a:lnTo>
                  <a:pt x="1065411" y="266700"/>
                </a:lnTo>
                <a:close/>
              </a:path>
              <a:path w="11308715" h="3200400">
                <a:moveTo>
                  <a:pt x="977563" y="254000"/>
                </a:moveTo>
                <a:lnTo>
                  <a:pt x="918968" y="254000"/>
                </a:lnTo>
                <a:lnTo>
                  <a:pt x="889648" y="266700"/>
                </a:lnTo>
                <a:lnTo>
                  <a:pt x="1006847" y="266700"/>
                </a:lnTo>
                <a:lnTo>
                  <a:pt x="977563" y="254000"/>
                </a:lnTo>
                <a:close/>
              </a:path>
              <a:path w="11308715" h="3200400">
                <a:moveTo>
                  <a:pt x="11004412" y="38100"/>
                </a:moveTo>
                <a:lnTo>
                  <a:pt x="9890097" y="38100"/>
                </a:lnTo>
                <a:lnTo>
                  <a:pt x="9802065" y="63500"/>
                </a:lnTo>
                <a:lnTo>
                  <a:pt x="11115262" y="63500"/>
                </a:lnTo>
                <a:lnTo>
                  <a:pt x="11072871" y="50800"/>
                </a:lnTo>
                <a:lnTo>
                  <a:pt x="11030265" y="50800"/>
                </a:lnTo>
                <a:lnTo>
                  <a:pt x="11004412" y="38100"/>
                </a:lnTo>
                <a:close/>
              </a:path>
              <a:path w="11308715" h="3200400">
                <a:moveTo>
                  <a:pt x="10923578" y="25400"/>
                </a:moveTo>
                <a:lnTo>
                  <a:pt x="9975975" y="25400"/>
                </a:lnTo>
                <a:lnTo>
                  <a:pt x="9933305" y="38100"/>
                </a:lnTo>
                <a:lnTo>
                  <a:pt x="10951069" y="38100"/>
                </a:lnTo>
                <a:lnTo>
                  <a:pt x="10923578" y="25400"/>
                </a:lnTo>
                <a:close/>
              </a:path>
              <a:path w="11308715" h="3200400">
                <a:moveTo>
                  <a:pt x="10808166" y="12700"/>
                </a:moveTo>
                <a:lnTo>
                  <a:pt x="10100751" y="12700"/>
                </a:lnTo>
                <a:lnTo>
                  <a:pt x="10059698" y="25400"/>
                </a:lnTo>
                <a:lnTo>
                  <a:pt x="10837836" y="25400"/>
                </a:lnTo>
                <a:lnTo>
                  <a:pt x="10808166" y="12700"/>
                </a:lnTo>
                <a:close/>
              </a:path>
              <a:path w="11308715" h="3200400">
                <a:moveTo>
                  <a:pt x="10651652" y="0"/>
                </a:moveTo>
                <a:lnTo>
                  <a:pt x="10259563" y="0"/>
                </a:lnTo>
                <a:lnTo>
                  <a:pt x="10220670" y="12700"/>
                </a:lnTo>
                <a:lnTo>
                  <a:pt x="10684042" y="12700"/>
                </a:lnTo>
                <a:lnTo>
                  <a:pt x="10651652" y="0"/>
                </a:lnTo>
                <a:close/>
              </a:path>
            </a:pathLst>
          </a:custGeom>
          <a:solidFill>
            <a:srgbClr val="FFEAB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0" y="0"/>
            <a:ext cx="11308715" cy="2005964"/>
          </a:xfrm>
          <a:custGeom>
            <a:avLst/>
            <a:gdLst/>
            <a:ahLst/>
            <a:cxnLst/>
            <a:rect l="l" t="t" r="r" b="b"/>
            <a:pathLst>
              <a:path w="11308715" h="2005964">
                <a:moveTo>
                  <a:pt x="11308556" y="387477"/>
                </a:moveTo>
                <a:lnTo>
                  <a:pt x="5304987" y="387477"/>
                </a:lnTo>
                <a:lnTo>
                  <a:pt x="5347973" y="387805"/>
                </a:lnTo>
                <a:lnTo>
                  <a:pt x="5476304" y="390403"/>
                </a:lnTo>
                <a:lnTo>
                  <a:pt x="5603833" y="395409"/>
                </a:lnTo>
                <a:lnTo>
                  <a:pt x="5730739" y="402809"/>
                </a:lnTo>
                <a:lnTo>
                  <a:pt x="5857200" y="412590"/>
                </a:lnTo>
                <a:lnTo>
                  <a:pt x="5983395" y="424738"/>
                </a:lnTo>
                <a:lnTo>
                  <a:pt x="6109503" y="439238"/>
                </a:lnTo>
                <a:lnTo>
                  <a:pt x="6235703" y="456076"/>
                </a:lnTo>
                <a:lnTo>
                  <a:pt x="6362173" y="475238"/>
                </a:lnTo>
                <a:lnTo>
                  <a:pt x="6489092" y="496711"/>
                </a:lnTo>
                <a:lnTo>
                  <a:pt x="6616639" y="520480"/>
                </a:lnTo>
                <a:lnTo>
                  <a:pt x="6744992" y="546531"/>
                </a:lnTo>
                <a:lnTo>
                  <a:pt x="6874331" y="574850"/>
                </a:lnTo>
                <a:lnTo>
                  <a:pt x="7048624" y="616113"/>
                </a:lnTo>
                <a:lnTo>
                  <a:pt x="7225410" y="661350"/>
                </a:lnTo>
                <a:lnTo>
                  <a:pt x="7405113" y="710527"/>
                </a:lnTo>
                <a:lnTo>
                  <a:pt x="7588156" y="763611"/>
                </a:lnTo>
                <a:lnTo>
                  <a:pt x="7822303" y="835411"/>
                </a:lnTo>
                <a:lnTo>
                  <a:pt x="8112207" y="929468"/>
                </a:lnTo>
                <a:lnTo>
                  <a:pt x="8464546" y="1049950"/>
                </a:lnTo>
                <a:lnTo>
                  <a:pt x="8998574" y="1241807"/>
                </a:lnTo>
                <a:lnTo>
                  <a:pt x="10330808" y="1743257"/>
                </a:lnTo>
                <a:lnTo>
                  <a:pt x="10375520" y="1760824"/>
                </a:lnTo>
                <a:lnTo>
                  <a:pt x="10420346" y="1777863"/>
                </a:lnTo>
                <a:lnTo>
                  <a:pt x="10465283" y="1794375"/>
                </a:lnTo>
                <a:lnTo>
                  <a:pt x="10510327" y="1810361"/>
                </a:lnTo>
                <a:lnTo>
                  <a:pt x="10555473" y="1825822"/>
                </a:lnTo>
                <a:lnTo>
                  <a:pt x="10600718" y="1840758"/>
                </a:lnTo>
                <a:lnTo>
                  <a:pt x="10646058" y="1855172"/>
                </a:lnTo>
                <a:lnTo>
                  <a:pt x="10691487" y="1869063"/>
                </a:lnTo>
                <a:lnTo>
                  <a:pt x="10737004" y="1882433"/>
                </a:lnTo>
                <a:lnTo>
                  <a:pt x="10782602" y="1895283"/>
                </a:lnTo>
                <a:lnTo>
                  <a:pt x="10828279" y="1907614"/>
                </a:lnTo>
                <a:lnTo>
                  <a:pt x="10874030" y="1919426"/>
                </a:lnTo>
                <a:lnTo>
                  <a:pt x="10919851" y="1930721"/>
                </a:lnTo>
                <a:lnTo>
                  <a:pt x="10965737" y="1941500"/>
                </a:lnTo>
                <a:lnTo>
                  <a:pt x="11011686" y="1951763"/>
                </a:lnTo>
                <a:lnTo>
                  <a:pt x="11057693" y="1961512"/>
                </a:lnTo>
                <a:lnTo>
                  <a:pt x="11103753" y="1970747"/>
                </a:lnTo>
                <a:lnTo>
                  <a:pt x="11149863" y="1979470"/>
                </a:lnTo>
                <a:lnTo>
                  <a:pt x="11196018" y="1987681"/>
                </a:lnTo>
                <a:lnTo>
                  <a:pt x="11242215" y="1995382"/>
                </a:lnTo>
                <a:lnTo>
                  <a:pt x="11288449" y="2002573"/>
                </a:lnTo>
                <a:lnTo>
                  <a:pt x="11308556" y="2005477"/>
                </a:lnTo>
                <a:lnTo>
                  <a:pt x="11308556" y="387477"/>
                </a:lnTo>
                <a:close/>
              </a:path>
              <a:path w="11308715" h="2005964">
                <a:moveTo>
                  <a:pt x="11308556" y="0"/>
                </a:moveTo>
                <a:lnTo>
                  <a:pt x="0" y="0"/>
                </a:lnTo>
                <a:lnTo>
                  <a:pt x="0" y="1577539"/>
                </a:lnTo>
                <a:lnTo>
                  <a:pt x="1072431" y="1233994"/>
                </a:lnTo>
                <a:lnTo>
                  <a:pt x="1763904" y="1025156"/>
                </a:lnTo>
                <a:lnTo>
                  <a:pt x="2276031" y="880077"/>
                </a:lnTo>
                <a:lnTo>
                  <a:pt x="2638404" y="783921"/>
                </a:lnTo>
                <a:lnTo>
                  <a:pt x="2983748" y="698486"/>
                </a:lnTo>
                <a:lnTo>
                  <a:pt x="3259556" y="635399"/>
                </a:lnTo>
                <a:lnTo>
                  <a:pt x="3472958" y="590190"/>
                </a:lnTo>
                <a:lnTo>
                  <a:pt x="3680381" y="549621"/>
                </a:lnTo>
                <a:lnTo>
                  <a:pt x="3882246" y="513659"/>
                </a:lnTo>
                <a:lnTo>
                  <a:pt x="4078979" y="482270"/>
                </a:lnTo>
                <a:lnTo>
                  <a:pt x="4223415" y="461710"/>
                </a:lnTo>
                <a:lnTo>
                  <a:pt x="4365380" y="443689"/>
                </a:lnTo>
                <a:lnTo>
                  <a:pt x="4505055" y="428194"/>
                </a:lnTo>
                <a:lnTo>
                  <a:pt x="4642616" y="415211"/>
                </a:lnTo>
                <a:lnTo>
                  <a:pt x="4778243" y="404725"/>
                </a:lnTo>
                <a:lnTo>
                  <a:pt x="4912115" y="396723"/>
                </a:lnTo>
                <a:lnTo>
                  <a:pt x="5044411" y="391190"/>
                </a:lnTo>
                <a:lnTo>
                  <a:pt x="5175308" y="388113"/>
                </a:lnTo>
                <a:lnTo>
                  <a:pt x="11308556" y="387477"/>
                </a:lnTo>
                <a:lnTo>
                  <a:pt x="11308556" y="0"/>
                </a:lnTo>
                <a:close/>
              </a:path>
            </a:pathLst>
          </a:custGeom>
          <a:solidFill>
            <a:srgbClr val="FFEAB3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 descr=""/>
          <p:cNvGrpSpPr/>
          <p:nvPr/>
        </p:nvGrpSpPr>
        <p:grpSpPr>
          <a:xfrm>
            <a:off x="1469509" y="5468544"/>
            <a:ext cx="8369934" cy="6762115"/>
            <a:chOff x="1469509" y="5468544"/>
            <a:chExt cx="8369934" cy="6762115"/>
          </a:xfrm>
        </p:grpSpPr>
        <p:sp>
          <p:nvSpPr>
            <p:cNvPr id="6" name="object 6" descr=""/>
            <p:cNvSpPr/>
            <p:nvPr/>
          </p:nvSpPr>
          <p:spPr>
            <a:xfrm>
              <a:off x="1570633" y="5559971"/>
              <a:ext cx="8167370" cy="4972685"/>
            </a:xfrm>
            <a:custGeom>
              <a:avLst/>
              <a:gdLst/>
              <a:ahLst/>
              <a:cxnLst/>
              <a:rect l="l" t="t" r="r" b="b"/>
              <a:pathLst>
                <a:path w="8167370" h="4972684">
                  <a:moveTo>
                    <a:pt x="7853991" y="0"/>
                  </a:moveTo>
                  <a:lnTo>
                    <a:pt x="313299" y="0"/>
                  </a:lnTo>
                  <a:lnTo>
                    <a:pt x="267002" y="3396"/>
                  </a:lnTo>
                  <a:lnTo>
                    <a:pt x="222814" y="13264"/>
                  </a:lnTo>
                  <a:lnTo>
                    <a:pt x="181219" y="29118"/>
                  </a:lnTo>
                  <a:lnTo>
                    <a:pt x="142704" y="50474"/>
                  </a:lnTo>
                  <a:lnTo>
                    <a:pt x="107751" y="76846"/>
                  </a:lnTo>
                  <a:lnTo>
                    <a:pt x="76846" y="107751"/>
                  </a:lnTo>
                  <a:lnTo>
                    <a:pt x="50474" y="142704"/>
                  </a:lnTo>
                  <a:lnTo>
                    <a:pt x="29118" y="181219"/>
                  </a:lnTo>
                  <a:lnTo>
                    <a:pt x="13264" y="222814"/>
                  </a:lnTo>
                  <a:lnTo>
                    <a:pt x="3396" y="267002"/>
                  </a:lnTo>
                  <a:lnTo>
                    <a:pt x="0" y="313299"/>
                  </a:lnTo>
                  <a:lnTo>
                    <a:pt x="0" y="4658790"/>
                  </a:lnTo>
                  <a:lnTo>
                    <a:pt x="3396" y="4705087"/>
                  </a:lnTo>
                  <a:lnTo>
                    <a:pt x="13264" y="4749275"/>
                  </a:lnTo>
                  <a:lnTo>
                    <a:pt x="29118" y="4790869"/>
                  </a:lnTo>
                  <a:lnTo>
                    <a:pt x="50474" y="4829385"/>
                  </a:lnTo>
                  <a:lnTo>
                    <a:pt x="76846" y="4864337"/>
                  </a:lnTo>
                  <a:lnTo>
                    <a:pt x="107751" y="4895242"/>
                  </a:lnTo>
                  <a:lnTo>
                    <a:pt x="142704" y="4921615"/>
                  </a:lnTo>
                  <a:lnTo>
                    <a:pt x="181219" y="4942970"/>
                  </a:lnTo>
                  <a:lnTo>
                    <a:pt x="222814" y="4958824"/>
                  </a:lnTo>
                  <a:lnTo>
                    <a:pt x="267002" y="4968692"/>
                  </a:lnTo>
                  <a:lnTo>
                    <a:pt x="313299" y="4972089"/>
                  </a:lnTo>
                  <a:lnTo>
                    <a:pt x="7853991" y="4972089"/>
                  </a:lnTo>
                  <a:lnTo>
                    <a:pt x="7900288" y="4968692"/>
                  </a:lnTo>
                  <a:lnTo>
                    <a:pt x="7944476" y="4958824"/>
                  </a:lnTo>
                  <a:lnTo>
                    <a:pt x="7986070" y="4942970"/>
                  </a:lnTo>
                  <a:lnTo>
                    <a:pt x="8024586" y="4921615"/>
                  </a:lnTo>
                  <a:lnTo>
                    <a:pt x="8059538" y="4895242"/>
                  </a:lnTo>
                  <a:lnTo>
                    <a:pt x="8090443" y="4864337"/>
                  </a:lnTo>
                  <a:lnTo>
                    <a:pt x="8116816" y="4829385"/>
                  </a:lnTo>
                  <a:lnTo>
                    <a:pt x="8138171" y="4790869"/>
                  </a:lnTo>
                  <a:lnTo>
                    <a:pt x="8154025" y="4749275"/>
                  </a:lnTo>
                  <a:lnTo>
                    <a:pt x="8163893" y="4705087"/>
                  </a:lnTo>
                  <a:lnTo>
                    <a:pt x="8167290" y="4658790"/>
                  </a:lnTo>
                  <a:lnTo>
                    <a:pt x="8167290" y="313299"/>
                  </a:lnTo>
                  <a:lnTo>
                    <a:pt x="8163893" y="267002"/>
                  </a:lnTo>
                  <a:lnTo>
                    <a:pt x="8154025" y="222814"/>
                  </a:lnTo>
                  <a:lnTo>
                    <a:pt x="8138171" y="181219"/>
                  </a:lnTo>
                  <a:lnTo>
                    <a:pt x="8116816" y="142704"/>
                  </a:lnTo>
                  <a:lnTo>
                    <a:pt x="8090443" y="107751"/>
                  </a:lnTo>
                  <a:lnTo>
                    <a:pt x="8059538" y="76846"/>
                  </a:lnTo>
                  <a:lnTo>
                    <a:pt x="8024586" y="50474"/>
                  </a:lnTo>
                  <a:lnTo>
                    <a:pt x="7986070" y="29118"/>
                  </a:lnTo>
                  <a:lnTo>
                    <a:pt x="7944476" y="13264"/>
                  </a:lnTo>
                  <a:lnTo>
                    <a:pt x="7900288" y="3396"/>
                  </a:lnTo>
                  <a:lnTo>
                    <a:pt x="78539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570633" y="5559971"/>
              <a:ext cx="8167370" cy="4972685"/>
            </a:xfrm>
            <a:custGeom>
              <a:avLst/>
              <a:gdLst/>
              <a:ahLst/>
              <a:cxnLst/>
              <a:rect l="l" t="t" r="r" b="b"/>
              <a:pathLst>
                <a:path w="8167370" h="4972684">
                  <a:moveTo>
                    <a:pt x="7853991" y="4972089"/>
                  </a:moveTo>
                  <a:lnTo>
                    <a:pt x="313299" y="4972089"/>
                  </a:lnTo>
                  <a:lnTo>
                    <a:pt x="267002" y="4968692"/>
                  </a:lnTo>
                  <a:lnTo>
                    <a:pt x="222814" y="4958824"/>
                  </a:lnTo>
                  <a:lnTo>
                    <a:pt x="181219" y="4942970"/>
                  </a:lnTo>
                  <a:lnTo>
                    <a:pt x="142704" y="4921615"/>
                  </a:lnTo>
                  <a:lnTo>
                    <a:pt x="107751" y="4895242"/>
                  </a:lnTo>
                  <a:lnTo>
                    <a:pt x="76846" y="4864337"/>
                  </a:lnTo>
                  <a:lnTo>
                    <a:pt x="50474" y="4829385"/>
                  </a:lnTo>
                  <a:lnTo>
                    <a:pt x="29118" y="4790869"/>
                  </a:lnTo>
                  <a:lnTo>
                    <a:pt x="13264" y="4749275"/>
                  </a:lnTo>
                  <a:lnTo>
                    <a:pt x="3396" y="4705087"/>
                  </a:lnTo>
                  <a:lnTo>
                    <a:pt x="0" y="4658790"/>
                  </a:lnTo>
                  <a:lnTo>
                    <a:pt x="0" y="313299"/>
                  </a:lnTo>
                  <a:lnTo>
                    <a:pt x="3396" y="267002"/>
                  </a:lnTo>
                  <a:lnTo>
                    <a:pt x="13264" y="222814"/>
                  </a:lnTo>
                  <a:lnTo>
                    <a:pt x="29118" y="181219"/>
                  </a:lnTo>
                  <a:lnTo>
                    <a:pt x="50474" y="142704"/>
                  </a:lnTo>
                  <a:lnTo>
                    <a:pt x="76846" y="107751"/>
                  </a:lnTo>
                  <a:lnTo>
                    <a:pt x="107751" y="76846"/>
                  </a:lnTo>
                  <a:lnTo>
                    <a:pt x="142704" y="50474"/>
                  </a:lnTo>
                  <a:lnTo>
                    <a:pt x="181219" y="29118"/>
                  </a:lnTo>
                  <a:lnTo>
                    <a:pt x="222814" y="13264"/>
                  </a:lnTo>
                  <a:lnTo>
                    <a:pt x="267002" y="3396"/>
                  </a:lnTo>
                  <a:lnTo>
                    <a:pt x="313299" y="0"/>
                  </a:lnTo>
                  <a:lnTo>
                    <a:pt x="7853991" y="0"/>
                  </a:lnTo>
                  <a:lnTo>
                    <a:pt x="7900288" y="3396"/>
                  </a:lnTo>
                  <a:lnTo>
                    <a:pt x="7944476" y="13264"/>
                  </a:lnTo>
                  <a:lnTo>
                    <a:pt x="7986070" y="29118"/>
                  </a:lnTo>
                  <a:lnTo>
                    <a:pt x="8024586" y="50474"/>
                  </a:lnTo>
                  <a:lnTo>
                    <a:pt x="8059538" y="76846"/>
                  </a:lnTo>
                  <a:lnTo>
                    <a:pt x="8090443" y="107751"/>
                  </a:lnTo>
                  <a:lnTo>
                    <a:pt x="8116816" y="142704"/>
                  </a:lnTo>
                  <a:lnTo>
                    <a:pt x="8138171" y="181219"/>
                  </a:lnTo>
                  <a:lnTo>
                    <a:pt x="8154025" y="222814"/>
                  </a:lnTo>
                  <a:lnTo>
                    <a:pt x="8163893" y="267002"/>
                  </a:lnTo>
                  <a:lnTo>
                    <a:pt x="8167290" y="313299"/>
                  </a:lnTo>
                  <a:lnTo>
                    <a:pt x="8167290" y="4658790"/>
                  </a:lnTo>
                  <a:lnTo>
                    <a:pt x="8163893" y="4705087"/>
                  </a:lnTo>
                  <a:lnTo>
                    <a:pt x="8154025" y="4749275"/>
                  </a:lnTo>
                  <a:lnTo>
                    <a:pt x="8138171" y="4790869"/>
                  </a:lnTo>
                  <a:lnTo>
                    <a:pt x="8116816" y="4829385"/>
                  </a:lnTo>
                  <a:lnTo>
                    <a:pt x="8090443" y="4864337"/>
                  </a:lnTo>
                  <a:lnTo>
                    <a:pt x="8059538" y="4895242"/>
                  </a:lnTo>
                  <a:lnTo>
                    <a:pt x="8024586" y="4921615"/>
                  </a:lnTo>
                  <a:lnTo>
                    <a:pt x="7986070" y="4942970"/>
                  </a:lnTo>
                  <a:lnTo>
                    <a:pt x="7944476" y="4958824"/>
                  </a:lnTo>
                  <a:lnTo>
                    <a:pt x="7900288" y="4968692"/>
                  </a:lnTo>
                  <a:lnTo>
                    <a:pt x="7853991" y="4972089"/>
                  </a:lnTo>
                  <a:close/>
                </a:path>
              </a:pathLst>
            </a:custGeom>
            <a:ln w="182853">
              <a:solidFill>
                <a:srgbClr val="FF923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469509" y="10014573"/>
              <a:ext cx="8369934" cy="2215515"/>
            </a:xfrm>
            <a:custGeom>
              <a:avLst/>
              <a:gdLst/>
              <a:ahLst/>
              <a:cxnLst/>
              <a:rect l="l" t="t" r="r" b="b"/>
              <a:pathLst>
                <a:path w="8369934" h="2215515">
                  <a:moveTo>
                    <a:pt x="6523611" y="0"/>
                  </a:moveTo>
                  <a:lnTo>
                    <a:pt x="6473484" y="118"/>
                  </a:lnTo>
                  <a:lnTo>
                    <a:pt x="6423358" y="556"/>
                  </a:lnTo>
                  <a:lnTo>
                    <a:pt x="6373233" y="1315"/>
                  </a:lnTo>
                  <a:lnTo>
                    <a:pt x="6323112" y="2395"/>
                  </a:lnTo>
                  <a:lnTo>
                    <a:pt x="6272995" y="3796"/>
                  </a:lnTo>
                  <a:lnTo>
                    <a:pt x="6222883" y="5517"/>
                  </a:lnTo>
                  <a:lnTo>
                    <a:pt x="6172776" y="7559"/>
                  </a:lnTo>
                  <a:lnTo>
                    <a:pt x="6122677" y="9922"/>
                  </a:lnTo>
                  <a:lnTo>
                    <a:pt x="6072586" y="12606"/>
                  </a:lnTo>
                  <a:lnTo>
                    <a:pt x="6022505" y="15611"/>
                  </a:lnTo>
                  <a:lnTo>
                    <a:pt x="5972433" y="18937"/>
                  </a:lnTo>
                  <a:lnTo>
                    <a:pt x="5922373" y="22583"/>
                  </a:lnTo>
                  <a:lnTo>
                    <a:pt x="5872325" y="26551"/>
                  </a:lnTo>
                  <a:lnTo>
                    <a:pt x="5822290" y="30840"/>
                  </a:lnTo>
                  <a:lnTo>
                    <a:pt x="5772270" y="35449"/>
                  </a:lnTo>
                  <a:lnTo>
                    <a:pt x="5722265" y="40380"/>
                  </a:lnTo>
                  <a:lnTo>
                    <a:pt x="5672276" y="45632"/>
                  </a:lnTo>
                  <a:lnTo>
                    <a:pt x="5622305" y="51205"/>
                  </a:lnTo>
                  <a:lnTo>
                    <a:pt x="5572352" y="57100"/>
                  </a:lnTo>
                  <a:lnTo>
                    <a:pt x="5522419" y="63316"/>
                  </a:lnTo>
                  <a:lnTo>
                    <a:pt x="5472506" y="69853"/>
                  </a:lnTo>
                  <a:lnTo>
                    <a:pt x="5422614" y="76711"/>
                  </a:lnTo>
                  <a:lnTo>
                    <a:pt x="5372746" y="83891"/>
                  </a:lnTo>
                  <a:lnTo>
                    <a:pt x="5322901" y="91392"/>
                  </a:lnTo>
                  <a:lnTo>
                    <a:pt x="5273080" y="99215"/>
                  </a:lnTo>
                  <a:lnTo>
                    <a:pt x="5223285" y="107359"/>
                  </a:lnTo>
                  <a:lnTo>
                    <a:pt x="5173508" y="115815"/>
                  </a:lnTo>
                  <a:lnTo>
                    <a:pt x="5073964" y="133407"/>
                  </a:lnTo>
                  <a:lnTo>
                    <a:pt x="5024192" y="142405"/>
                  </a:lnTo>
                  <a:lnTo>
                    <a:pt x="4820410" y="132213"/>
                  </a:lnTo>
                  <a:lnTo>
                    <a:pt x="4565657" y="118246"/>
                  </a:lnTo>
                  <a:lnTo>
                    <a:pt x="3546444" y="57394"/>
                  </a:lnTo>
                  <a:lnTo>
                    <a:pt x="3291616" y="43171"/>
                  </a:lnTo>
                  <a:lnTo>
                    <a:pt x="3087752" y="32700"/>
                  </a:lnTo>
                  <a:lnTo>
                    <a:pt x="2934856" y="25527"/>
                  </a:lnTo>
                  <a:lnTo>
                    <a:pt x="2781963" y="19043"/>
                  </a:lnTo>
                  <a:lnTo>
                    <a:pt x="2629072" y="13347"/>
                  </a:lnTo>
                  <a:lnTo>
                    <a:pt x="2476186" y="8533"/>
                  </a:lnTo>
                  <a:lnTo>
                    <a:pt x="2374265" y="5863"/>
                  </a:lnTo>
                  <a:lnTo>
                    <a:pt x="2272347" y="3656"/>
                  </a:lnTo>
                  <a:lnTo>
                    <a:pt x="2170432" y="1942"/>
                  </a:lnTo>
                  <a:lnTo>
                    <a:pt x="2068520" y="750"/>
                  </a:lnTo>
                  <a:lnTo>
                    <a:pt x="1966612" y="108"/>
                  </a:lnTo>
                  <a:lnTo>
                    <a:pt x="1864708" y="44"/>
                  </a:lnTo>
                  <a:lnTo>
                    <a:pt x="1762808" y="587"/>
                  </a:lnTo>
                  <a:lnTo>
                    <a:pt x="1660913" y="1766"/>
                  </a:lnTo>
                  <a:lnTo>
                    <a:pt x="1559023" y="3610"/>
                  </a:lnTo>
                  <a:lnTo>
                    <a:pt x="1457138" y="6147"/>
                  </a:lnTo>
                  <a:lnTo>
                    <a:pt x="1355259" y="9405"/>
                  </a:lnTo>
                  <a:lnTo>
                    <a:pt x="1253385" y="13414"/>
                  </a:lnTo>
                  <a:lnTo>
                    <a:pt x="1205021" y="15651"/>
                  </a:lnTo>
                  <a:lnTo>
                    <a:pt x="1156580" y="18407"/>
                  </a:lnTo>
                  <a:lnTo>
                    <a:pt x="1108135" y="21984"/>
                  </a:lnTo>
                  <a:lnTo>
                    <a:pt x="1059757" y="26683"/>
                  </a:lnTo>
                  <a:lnTo>
                    <a:pt x="1011519" y="32808"/>
                  </a:lnTo>
                  <a:lnTo>
                    <a:pt x="963495" y="40661"/>
                  </a:lnTo>
                  <a:lnTo>
                    <a:pt x="915755" y="50544"/>
                  </a:lnTo>
                  <a:lnTo>
                    <a:pt x="868373" y="62760"/>
                  </a:lnTo>
                  <a:lnTo>
                    <a:pt x="821421" y="77611"/>
                  </a:lnTo>
                  <a:lnTo>
                    <a:pt x="774972" y="95399"/>
                  </a:lnTo>
                  <a:lnTo>
                    <a:pt x="729098" y="116427"/>
                  </a:lnTo>
                  <a:lnTo>
                    <a:pt x="744511" y="174491"/>
                  </a:lnTo>
                  <a:lnTo>
                    <a:pt x="767866" y="227036"/>
                  </a:lnTo>
                  <a:lnTo>
                    <a:pt x="798077" y="272081"/>
                  </a:lnTo>
                  <a:lnTo>
                    <a:pt x="834058" y="307646"/>
                  </a:lnTo>
                  <a:lnTo>
                    <a:pt x="641048" y="290568"/>
                  </a:lnTo>
                  <a:lnTo>
                    <a:pt x="637247" y="313076"/>
                  </a:lnTo>
                  <a:lnTo>
                    <a:pt x="632849" y="335059"/>
                  </a:lnTo>
                  <a:lnTo>
                    <a:pt x="583708" y="340693"/>
                  </a:lnTo>
                  <a:lnTo>
                    <a:pt x="534605" y="347008"/>
                  </a:lnTo>
                  <a:lnTo>
                    <a:pt x="485545" y="354043"/>
                  </a:lnTo>
                  <a:lnTo>
                    <a:pt x="436528" y="361831"/>
                  </a:lnTo>
                  <a:lnTo>
                    <a:pt x="387558" y="370411"/>
                  </a:lnTo>
                  <a:lnTo>
                    <a:pt x="338635" y="379817"/>
                  </a:lnTo>
                  <a:lnTo>
                    <a:pt x="289764" y="390087"/>
                  </a:lnTo>
                  <a:lnTo>
                    <a:pt x="240945" y="401256"/>
                  </a:lnTo>
                  <a:lnTo>
                    <a:pt x="467587" y="543942"/>
                  </a:lnTo>
                  <a:lnTo>
                    <a:pt x="425753" y="537433"/>
                  </a:lnTo>
                  <a:lnTo>
                    <a:pt x="383573" y="539943"/>
                  </a:lnTo>
                  <a:lnTo>
                    <a:pt x="342153" y="551303"/>
                  </a:lnTo>
                  <a:lnTo>
                    <a:pt x="302595" y="571345"/>
                  </a:lnTo>
                  <a:lnTo>
                    <a:pt x="266005" y="599900"/>
                  </a:lnTo>
                  <a:lnTo>
                    <a:pt x="233485" y="636800"/>
                  </a:lnTo>
                  <a:lnTo>
                    <a:pt x="206140" y="681875"/>
                  </a:lnTo>
                  <a:lnTo>
                    <a:pt x="319529" y="775695"/>
                  </a:lnTo>
                  <a:lnTo>
                    <a:pt x="275401" y="803205"/>
                  </a:lnTo>
                  <a:lnTo>
                    <a:pt x="230227" y="828484"/>
                  </a:lnTo>
                  <a:lnTo>
                    <a:pt x="184331" y="851694"/>
                  </a:lnTo>
                  <a:lnTo>
                    <a:pt x="138036" y="872995"/>
                  </a:lnTo>
                  <a:lnTo>
                    <a:pt x="91667" y="892549"/>
                  </a:lnTo>
                  <a:lnTo>
                    <a:pt x="45547" y="910517"/>
                  </a:lnTo>
                  <a:lnTo>
                    <a:pt x="0" y="927062"/>
                  </a:lnTo>
                  <a:lnTo>
                    <a:pt x="36533" y="967314"/>
                  </a:lnTo>
                  <a:lnTo>
                    <a:pt x="71030" y="1011000"/>
                  </a:lnTo>
                  <a:lnTo>
                    <a:pt x="103354" y="1057889"/>
                  </a:lnTo>
                  <a:lnTo>
                    <a:pt x="133367" y="1107747"/>
                  </a:lnTo>
                  <a:lnTo>
                    <a:pt x="103354" y="1157607"/>
                  </a:lnTo>
                  <a:lnTo>
                    <a:pt x="71030" y="1204498"/>
                  </a:lnTo>
                  <a:lnTo>
                    <a:pt x="36533" y="1248185"/>
                  </a:lnTo>
                  <a:lnTo>
                    <a:pt x="0" y="1288433"/>
                  </a:lnTo>
                  <a:lnTo>
                    <a:pt x="45547" y="1304981"/>
                  </a:lnTo>
                  <a:lnTo>
                    <a:pt x="91667" y="1322952"/>
                  </a:lnTo>
                  <a:lnTo>
                    <a:pt x="138036" y="1342508"/>
                  </a:lnTo>
                  <a:lnTo>
                    <a:pt x="184331" y="1363810"/>
                  </a:lnTo>
                  <a:lnTo>
                    <a:pt x="230227" y="1387020"/>
                  </a:lnTo>
                  <a:lnTo>
                    <a:pt x="275401" y="1412300"/>
                  </a:lnTo>
                  <a:lnTo>
                    <a:pt x="319529" y="1439810"/>
                  </a:lnTo>
                  <a:lnTo>
                    <a:pt x="206140" y="1533619"/>
                  </a:lnTo>
                  <a:lnTo>
                    <a:pt x="233485" y="1578698"/>
                  </a:lnTo>
                  <a:lnTo>
                    <a:pt x="266005" y="1615599"/>
                  </a:lnTo>
                  <a:lnTo>
                    <a:pt x="302595" y="1644154"/>
                  </a:lnTo>
                  <a:lnTo>
                    <a:pt x="342153" y="1664197"/>
                  </a:lnTo>
                  <a:lnTo>
                    <a:pt x="383573" y="1675557"/>
                  </a:lnTo>
                  <a:lnTo>
                    <a:pt x="425753" y="1678069"/>
                  </a:lnTo>
                  <a:lnTo>
                    <a:pt x="467587" y="1671563"/>
                  </a:lnTo>
                  <a:lnTo>
                    <a:pt x="240945" y="1814249"/>
                  </a:lnTo>
                  <a:lnTo>
                    <a:pt x="289764" y="1825415"/>
                  </a:lnTo>
                  <a:lnTo>
                    <a:pt x="338635" y="1835682"/>
                  </a:lnTo>
                  <a:lnTo>
                    <a:pt x="387558" y="1845086"/>
                  </a:lnTo>
                  <a:lnTo>
                    <a:pt x="436528" y="1853664"/>
                  </a:lnTo>
                  <a:lnTo>
                    <a:pt x="485545" y="1861452"/>
                  </a:lnTo>
                  <a:lnTo>
                    <a:pt x="534605" y="1868486"/>
                  </a:lnTo>
                  <a:lnTo>
                    <a:pt x="583708" y="1874802"/>
                  </a:lnTo>
                  <a:lnTo>
                    <a:pt x="632849" y="1880436"/>
                  </a:lnTo>
                  <a:lnTo>
                    <a:pt x="637247" y="1902426"/>
                  </a:lnTo>
                  <a:lnTo>
                    <a:pt x="641048" y="1924927"/>
                  </a:lnTo>
                  <a:lnTo>
                    <a:pt x="834058" y="1907859"/>
                  </a:lnTo>
                  <a:lnTo>
                    <a:pt x="798077" y="1943419"/>
                  </a:lnTo>
                  <a:lnTo>
                    <a:pt x="767866" y="1988465"/>
                  </a:lnTo>
                  <a:lnTo>
                    <a:pt x="744511" y="2041013"/>
                  </a:lnTo>
                  <a:lnTo>
                    <a:pt x="729098" y="2099078"/>
                  </a:lnTo>
                  <a:lnTo>
                    <a:pt x="774972" y="2120106"/>
                  </a:lnTo>
                  <a:lnTo>
                    <a:pt x="821421" y="2137894"/>
                  </a:lnTo>
                  <a:lnTo>
                    <a:pt x="868373" y="2152745"/>
                  </a:lnTo>
                  <a:lnTo>
                    <a:pt x="915755" y="2164961"/>
                  </a:lnTo>
                  <a:lnTo>
                    <a:pt x="963495" y="2174844"/>
                  </a:lnTo>
                  <a:lnTo>
                    <a:pt x="1011519" y="2182697"/>
                  </a:lnTo>
                  <a:lnTo>
                    <a:pt x="1059757" y="2188822"/>
                  </a:lnTo>
                  <a:lnTo>
                    <a:pt x="1108135" y="2193521"/>
                  </a:lnTo>
                  <a:lnTo>
                    <a:pt x="1156580" y="2197098"/>
                  </a:lnTo>
                  <a:lnTo>
                    <a:pt x="1205021" y="2199854"/>
                  </a:lnTo>
                  <a:lnTo>
                    <a:pt x="1253385" y="2202091"/>
                  </a:lnTo>
                  <a:lnTo>
                    <a:pt x="1355259" y="2206100"/>
                  </a:lnTo>
                  <a:lnTo>
                    <a:pt x="1457138" y="2209358"/>
                  </a:lnTo>
                  <a:lnTo>
                    <a:pt x="1559023" y="2211895"/>
                  </a:lnTo>
                  <a:lnTo>
                    <a:pt x="1660913" y="2213739"/>
                  </a:lnTo>
                  <a:lnTo>
                    <a:pt x="1762808" y="2214918"/>
                  </a:lnTo>
                  <a:lnTo>
                    <a:pt x="1864708" y="2215461"/>
                  </a:lnTo>
                  <a:lnTo>
                    <a:pt x="1966612" y="2215397"/>
                  </a:lnTo>
                  <a:lnTo>
                    <a:pt x="2068520" y="2214755"/>
                  </a:lnTo>
                  <a:lnTo>
                    <a:pt x="2170432" y="2213562"/>
                  </a:lnTo>
                  <a:lnTo>
                    <a:pt x="2272347" y="2211849"/>
                  </a:lnTo>
                  <a:lnTo>
                    <a:pt x="2374265" y="2209642"/>
                  </a:lnTo>
                  <a:lnTo>
                    <a:pt x="2476186" y="2206971"/>
                  </a:lnTo>
                  <a:lnTo>
                    <a:pt x="2629072" y="2202158"/>
                  </a:lnTo>
                  <a:lnTo>
                    <a:pt x="2781963" y="2196461"/>
                  </a:lnTo>
                  <a:lnTo>
                    <a:pt x="2934856" y="2189977"/>
                  </a:lnTo>
                  <a:lnTo>
                    <a:pt x="3138718" y="2180276"/>
                  </a:lnTo>
                  <a:lnTo>
                    <a:pt x="3393547" y="2166773"/>
                  </a:lnTo>
                  <a:lnTo>
                    <a:pt x="4565657" y="2097252"/>
                  </a:lnTo>
                  <a:lnTo>
                    <a:pt x="4820410" y="2083283"/>
                  </a:lnTo>
                  <a:lnTo>
                    <a:pt x="5024192" y="2073090"/>
                  </a:lnTo>
                  <a:lnTo>
                    <a:pt x="5123735" y="2090978"/>
                  </a:lnTo>
                  <a:lnTo>
                    <a:pt x="5173508" y="2099684"/>
                  </a:lnTo>
                  <a:lnTo>
                    <a:pt x="5223285" y="2108136"/>
                  </a:lnTo>
                  <a:lnTo>
                    <a:pt x="5273080" y="2116280"/>
                  </a:lnTo>
                  <a:lnTo>
                    <a:pt x="5322901" y="2124103"/>
                  </a:lnTo>
                  <a:lnTo>
                    <a:pt x="5372746" y="2131605"/>
                  </a:lnTo>
                  <a:lnTo>
                    <a:pt x="5422614" y="2138785"/>
                  </a:lnTo>
                  <a:lnTo>
                    <a:pt x="5472506" y="2145644"/>
                  </a:lnTo>
                  <a:lnTo>
                    <a:pt x="5522419" y="2152182"/>
                  </a:lnTo>
                  <a:lnTo>
                    <a:pt x="5572352" y="2158398"/>
                  </a:lnTo>
                  <a:lnTo>
                    <a:pt x="5622305" y="2164292"/>
                  </a:lnTo>
                  <a:lnTo>
                    <a:pt x="5672276" y="2169866"/>
                  </a:lnTo>
                  <a:lnTo>
                    <a:pt x="5722265" y="2175118"/>
                  </a:lnTo>
                  <a:lnTo>
                    <a:pt x="5772270" y="2180050"/>
                  </a:lnTo>
                  <a:lnTo>
                    <a:pt x="5822290" y="2184660"/>
                  </a:lnTo>
                  <a:lnTo>
                    <a:pt x="5872325" y="2188949"/>
                  </a:lnTo>
                  <a:lnTo>
                    <a:pt x="5922373" y="2192917"/>
                  </a:lnTo>
                  <a:lnTo>
                    <a:pt x="5972433" y="2196563"/>
                  </a:lnTo>
                  <a:lnTo>
                    <a:pt x="6022505" y="2199889"/>
                  </a:lnTo>
                  <a:lnTo>
                    <a:pt x="6072586" y="2202894"/>
                  </a:lnTo>
                  <a:lnTo>
                    <a:pt x="6122677" y="2205578"/>
                  </a:lnTo>
                  <a:lnTo>
                    <a:pt x="6172776" y="2207942"/>
                  </a:lnTo>
                  <a:lnTo>
                    <a:pt x="6222883" y="2209984"/>
                  </a:lnTo>
                  <a:lnTo>
                    <a:pt x="6272995" y="2211705"/>
                  </a:lnTo>
                  <a:lnTo>
                    <a:pt x="6323112" y="2213106"/>
                  </a:lnTo>
                  <a:lnTo>
                    <a:pt x="6373233" y="2214186"/>
                  </a:lnTo>
                  <a:lnTo>
                    <a:pt x="6423358" y="2214946"/>
                  </a:lnTo>
                  <a:lnTo>
                    <a:pt x="6473484" y="2215384"/>
                  </a:lnTo>
                  <a:lnTo>
                    <a:pt x="6523611" y="2215503"/>
                  </a:lnTo>
                  <a:lnTo>
                    <a:pt x="6573738" y="2215300"/>
                  </a:lnTo>
                  <a:lnTo>
                    <a:pt x="6623864" y="2214777"/>
                  </a:lnTo>
                  <a:lnTo>
                    <a:pt x="6673988" y="2213934"/>
                  </a:lnTo>
                  <a:lnTo>
                    <a:pt x="6724108" y="2212770"/>
                  </a:lnTo>
                  <a:lnTo>
                    <a:pt x="6774224" y="2211285"/>
                  </a:lnTo>
                  <a:lnTo>
                    <a:pt x="6824335" y="2209481"/>
                  </a:lnTo>
                  <a:lnTo>
                    <a:pt x="6874440" y="2207356"/>
                  </a:lnTo>
                  <a:lnTo>
                    <a:pt x="6924538" y="2204910"/>
                  </a:lnTo>
                  <a:lnTo>
                    <a:pt x="6974627" y="2202145"/>
                  </a:lnTo>
                  <a:lnTo>
                    <a:pt x="7024706" y="2199059"/>
                  </a:lnTo>
                  <a:lnTo>
                    <a:pt x="7074775" y="2195653"/>
                  </a:lnTo>
                  <a:lnTo>
                    <a:pt x="7124833" y="2191926"/>
                  </a:lnTo>
                  <a:lnTo>
                    <a:pt x="7174878" y="2187880"/>
                  </a:lnTo>
                  <a:lnTo>
                    <a:pt x="7224910" y="2183514"/>
                  </a:lnTo>
                  <a:lnTo>
                    <a:pt x="7274927" y="2178827"/>
                  </a:lnTo>
                  <a:lnTo>
                    <a:pt x="7324929" y="2173821"/>
                  </a:lnTo>
                  <a:lnTo>
                    <a:pt x="7374914" y="2168494"/>
                  </a:lnTo>
                  <a:lnTo>
                    <a:pt x="7424881" y="2162848"/>
                  </a:lnTo>
                  <a:lnTo>
                    <a:pt x="7474830" y="2156882"/>
                  </a:lnTo>
                  <a:lnTo>
                    <a:pt x="7524759" y="2150595"/>
                  </a:lnTo>
                  <a:lnTo>
                    <a:pt x="7574667" y="2143989"/>
                  </a:lnTo>
                  <a:lnTo>
                    <a:pt x="7624553" y="2137064"/>
                  </a:lnTo>
                  <a:lnTo>
                    <a:pt x="7674417" y="2129818"/>
                  </a:lnTo>
                  <a:lnTo>
                    <a:pt x="7724256" y="2122253"/>
                  </a:lnTo>
                  <a:lnTo>
                    <a:pt x="7774071" y="2114368"/>
                  </a:lnTo>
                  <a:lnTo>
                    <a:pt x="7823860" y="2106164"/>
                  </a:lnTo>
                  <a:lnTo>
                    <a:pt x="7873622" y="2097640"/>
                  </a:lnTo>
                  <a:lnTo>
                    <a:pt x="7923357" y="2088796"/>
                  </a:lnTo>
                  <a:lnTo>
                    <a:pt x="7973062" y="2079633"/>
                  </a:lnTo>
                  <a:lnTo>
                    <a:pt x="8022737" y="2070151"/>
                  </a:lnTo>
                  <a:lnTo>
                    <a:pt x="8072381" y="2060348"/>
                  </a:lnTo>
                  <a:lnTo>
                    <a:pt x="8121993" y="2050227"/>
                  </a:lnTo>
                  <a:lnTo>
                    <a:pt x="8171572" y="2039786"/>
                  </a:lnTo>
                  <a:lnTo>
                    <a:pt x="8221116" y="2029026"/>
                  </a:lnTo>
                  <a:lnTo>
                    <a:pt x="8270626" y="2017947"/>
                  </a:lnTo>
                  <a:lnTo>
                    <a:pt x="8320099" y="2006548"/>
                  </a:lnTo>
                  <a:lnTo>
                    <a:pt x="8369535" y="1994830"/>
                  </a:lnTo>
                  <a:lnTo>
                    <a:pt x="8347507" y="1941067"/>
                  </a:lnTo>
                  <a:lnTo>
                    <a:pt x="8318872" y="1893890"/>
                  </a:lnTo>
                  <a:lnTo>
                    <a:pt x="8284751" y="1854592"/>
                  </a:lnTo>
                  <a:lnTo>
                    <a:pt x="8246265" y="1824466"/>
                  </a:lnTo>
                  <a:lnTo>
                    <a:pt x="8204535" y="1804805"/>
                  </a:lnTo>
                  <a:lnTo>
                    <a:pt x="8194287" y="1752004"/>
                  </a:lnTo>
                  <a:lnTo>
                    <a:pt x="8177902" y="1702645"/>
                  </a:lnTo>
                  <a:lnTo>
                    <a:pt x="8156121" y="1657516"/>
                  </a:lnTo>
                  <a:lnTo>
                    <a:pt x="8129681" y="1617407"/>
                  </a:lnTo>
                  <a:lnTo>
                    <a:pt x="8099322" y="1583107"/>
                  </a:lnTo>
                  <a:lnTo>
                    <a:pt x="8065781" y="1555407"/>
                  </a:lnTo>
                  <a:lnTo>
                    <a:pt x="8029799" y="1535094"/>
                  </a:lnTo>
                  <a:lnTo>
                    <a:pt x="7992112" y="1522960"/>
                  </a:lnTo>
                  <a:lnTo>
                    <a:pt x="8019984" y="1508693"/>
                  </a:lnTo>
                  <a:lnTo>
                    <a:pt x="8047752" y="1493649"/>
                  </a:lnTo>
                  <a:lnTo>
                    <a:pt x="8075398" y="1477690"/>
                  </a:lnTo>
                  <a:lnTo>
                    <a:pt x="8102905" y="1460679"/>
                  </a:lnTo>
                  <a:lnTo>
                    <a:pt x="7961464" y="1370095"/>
                  </a:lnTo>
                  <a:lnTo>
                    <a:pt x="7952856" y="1336208"/>
                  </a:lnTo>
                  <a:lnTo>
                    <a:pt x="7940548" y="1304267"/>
                  </a:lnTo>
                  <a:lnTo>
                    <a:pt x="7924997" y="1275174"/>
                  </a:lnTo>
                  <a:lnTo>
                    <a:pt x="7906659" y="1249827"/>
                  </a:lnTo>
                  <a:lnTo>
                    <a:pt x="7925417" y="1226420"/>
                  </a:lnTo>
                  <a:lnTo>
                    <a:pt x="7941122" y="1199017"/>
                  </a:lnTo>
                  <a:lnTo>
                    <a:pt x="7953139" y="1168252"/>
                  </a:lnTo>
                  <a:lnTo>
                    <a:pt x="7960836" y="1134762"/>
                  </a:lnTo>
                  <a:lnTo>
                    <a:pt x="7911696" y="1107747"/>
                  </a:lnTo>
                  <a:lnTo>
                    <a:pt x="7960836" y="1080732"/>
                  </a:lnTo>
                  <a:lnTo>
                    <a:pt x="7953139" y="1047249"/>
                  </a:lnTo>
                  <a:lnTo>
                    <a:pt x="7941122" y="1016487"/>
                  </a:lnTo>
                  <a:lnTo>
                    <a:pt x="7925417" y="989084"/>
                  </a:lnTo>
                  <a:lnTo>
                    <a:pt x="7906659" y="965678"/>
                  </a:lnTo>
                  <a:lnTo>
                    <a:pt x="7924997" y="940325"/>
                  </a:lnTo>
                  <a:lnTo>
                    <a:pt x="7940548" y="911230"/>
                  </a:lnTo>
                  <a:lnTo>
                    <a:pt x="7952856" y="879291"/>
                  </a:lnTo>
                  <a:lnTo>
                    <a:pt x="7961464" y="845410"/>
                  </a:lnTo>
                  <a:lnTo>
                    <a:pt x="8102905" y="754826"/>
                  </a:lnTo>
                  <a:lnTo>
                    <a:pt x="8075398" y="737815"/>
                  </a:lnTo>
                  <a:lnTo>
                    <a:pt x="8047752" y="721856"/>
                  </a:lnTo>
                  <a:lnTo>
                    <a:pt x="8019984" y="706812"/>
                  </a:lnTo>
                  <a:lnTo>
                    <a:pt x="7992112" y="692545"/>
                  </a:lnTo>
                  <a:lnTo>
                    <a:pt x="8029799" y="680407"/>
                  </a:lnTo>
                  <a:lnTo>
                    <a:pt x="8065781" y="660092"/>
                  </a:lnTo>
                  <a:lnTo>
                    <a:pt x="8099322" y="632390"/>
                  </a:lnTo>
                  <a:lnTo>
                    <a:pt x="8129681" y="598090"/>
                  </a:lnTo>
                  <a:lnTo>
                    <a:pt x="8156121" y="557981"/>
                  </a:lnTo>
                  <a:lnTo>
                    <a:pt x="8177902" y="512854"/>
                  </a:lnTo>
                  <a:lnTo>
                    <a:pt x="8194287" y="463497"/>
                  </a:lnTo>
                  <a:lnTo>
                    <a:pt x="8204535" y="410700"/>
                  </a:lnTo>
                  <a:lnTo>
                    <a:pt x="8246265" y="391035"/>
                  </a:lnTo>
                  <a:lnTo>
                    <a:pt x="8284751" y="360908"/>
                  </a:lnTo>
                  <a:lnTo>
                    <a:pt x="8318872" y="321609"/>
                  </a:lnTo>
                  <a:lnTo>
                    <a:pt x="8347507" y="274431"/>
                  </a:lnTo>
                  <a:lnTo>
                    <a:pt x="8369535" y="220664"/>
                  </a:lnTo>
                  <a:lnTo>
                    <a:pt x="8320099" y="208947"/>
                  </a:lnTo>
                  <a:lnTo>
                    <a:pt x="8270626" y="197549"/>
                  </a:lnTo>
                  <a:lnTo>
                    <a:pt x="8221116" y="186470"/>
                  </a:lnTo>
                  <a:lnTo>
                    <a:pt x="8171572" y="175710"/>
                  </a:lnTo>
                  <a:lnTo>
                    <a:pt x="8121993" y="165270"/>
                  </a:lnTo>
                  <a:lnTo>
                    <a:pt x="8072381" y="155149"/>
                  </a:lnTo>
                  <a:lnTo>
                    <a:pt x="8022737" y="145347"/>
                  </a:lnTo>
                  <a:lnTo>
                    <a:pt x="7973062" y="135865"/>
                  </a:lnTo>
                  <a:lnTo>
                    <a:pt x="7923357" y="126702"/>
                  </a:lnTo>
                  <a:lnTo>
                    <a:pt x="7873622" y="117859"/>
                  </a:lnTo>
                  <a:lnTo>
                    <a:pt x="7823860" y="109335"/>
                  </a:lnTo>
                  <a:lnTo>
                    <a:pt x="7774071" y="101131"/>
                  </a:lnTo>
                  <a:lnTo>
                    <a:pt x="7724256" y="93246"/>
                  </a:lnTo>
                  <a:lnTo>
                    <a:pt x="7674417" y="85682"/>
                  </a:lnTo>
                  <a:lnTo>
                    <a:pt x="7624553" y="78436"/>
                  </a:lnTo>
                  <a:lnTo>
                    <a:pt x="7574667" y="71511"/>
                  </a:lnTo>
                  <a:lnTo>
                    <a:pt x="7524759" y="64905"/>
                  </a:lnTo>
                  <a:lnTo>
                    <a:pt x="7474830" y="58619"/>
                  </a:lnTo>
                  <a:lnTo>
                    <a:pt x="7424881" y="52653"/>
                  </a:lnTo>
                  <a:lnTo>
                    <a:pt x="7374914" y="47007"/>
                  </a:lnTo>
                  <a:lnTo>
                    <a:pt x="7324929" y="41681"/>
                  </a:lnTo>
                  <a:lnTo>
                    <a:pt x="7274927" y="36674"/>
                  </a:lnTo>
                  <a:lnTo>
                    <a:pt x="7224910" y="31988"/>
                  </a:lnTo>
                  <a:lnTo>
                    <a:pt x="7174878" y="27622"/>
                  </a:lnTo>
                  <a:lnTo>
                    <a:pt x="7124833" y="23576"/>
                  </a:lnTo>
                  <a:lnTo>
                    <a:pt x="7074775" y="19849"/>
                  </a:lnTo>
                  <a:lnTo>
                    <a:pt x="7024706" y="16443"/>
                  </a:lnTo>
                  <a:lnTo>
                    <a:pt x="6974627" y="13358"/>
                  </a:lnTo>
                  <a:lnTo>
                    <a:pt x="6924538" y="10592"/>
                  </a:lnTo>
                  <a:lnTo>
                    <a:pt x="6874440" y="8147"/>
                  </a:lnTo>
                  <a:lnTo>
                    <a:pt x="6824335" y="6022"/>
                  </a:lnTo>
                  <a:lnTo>
                    <a:pt x="6774224" y="4217"/>
                  </a:lnTo>
                  <a:lnTo>
                    <a:pt x="6724108" y="2733"/>
                  </a:lnTo>
                  <a:lnTo>
                    <a:pt x="6673988" y="1569"/>
                  </a:lnTo>
                  <a:lnTo>
                    <a:pt x="6623864" y="725"/>
                  </a:lnTo>
                  <a:lnTo>
                    <a:pt x="6573738" y="202"/>
                  </a:lnTo>
                  <a:lnTo>
                    <a:pt x="6523611" y="0"/>
                  </a:lnTo>
                  <a:close/>
                </a:path>
              </a:pathLst>
            </a:custGeom>
            <a:solidFill>
              <a:srgbClr val="FAF8F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algn="ctr" marL="12065" marR="5080" indent="-1270">
              <a:lnSpc>
                <a:spcPct val="100200"/>
              </a:lnSpc>
              <a:spcBef>
                <a:spcPts val="95"/>
              </a:spcBef>
            </a:pPr>
            <a:r>
              <a:rPr dirty="0" spc="-65"/>
              <a:t>¡Prepárate</a:t>
            </a:r>
            <a:r>
              <a:rPr dirty="0" spc="-204"/>
              <a:t> </a:t>
            </a:r>
            <a:r>
              <a:rPr dirty="0"/>
              <a:t>para</a:t>
            </a:r>
            <a:r>
              <a:rPr dirty="0" spc="-204"/>
              <a:t> </a:t>
            </a:r>
            <a:r>
              <a:rPr dirty="0"/>
              <a:t>el</a:t>
            </a:r>
            <a:r>
              <a:rPr dirty="0" spc="-204"/>
              <a:t> </a:t>
            </a:r>
            <a:r>
              <a:rPr dirty="0" spc="-25"/>
              <a:t>fin </a:t>
            </a:r>
            <a:r>
              <a:rPr dirty="0"/>
              <a:t>de</a:t>
            </a:r>
            <a:r>
              <a:rPr dirty="0" spc="-180"/>
              <a:t> </a:t>
            </a:r>
            <a:r>
              <a:rPr dirty="0" spc="-20"/>
              <a:t>semana</a:t>
            </a:r>
            <a:r>
              <a:rPr dirty="0" spc="-180"/>
              <a:t> </a:t>
            </a:r>
            <a:r>
              <a:rPr dirty="0"/>
              <a:t>con</a:t>
            </a:r>
            <a:r>
              <a:rPr dirty="0" spc="-175"/>
              <a:t> </a:t>
            </a:r>
            <a:r>
              <a:rPr dirty="0" spc="-55"/>
              <a:t>nuestra </a:t>
            </a:r>
            <a:r>
              <a:rPr dirty="0"/>
              <a:t>oferta</a:t>
            </a:r>
            <a:r>
              <a:rPr dirty="0" spc="-204"/>
              <a:t> </a:t>
            </a:r>
            <a:r>
              <a:rPr dirty="0" spc="-10"/>
              <a:t>especial!</a:t>
            </a:r>
          </a:p>
        </p:txBody>
      </p:sp>
      <p:sp>
        <p:nvSpPr>
          <p:cNvPr id="10" name="object 10" descr=""/>
          <p:cNvSpPr/>
          <p:nvPr/>
        </p:nvSpPr>
        <p:spPr>
          <a:xfrm>
            <a:off x="1856992" y="14859418"/>
            <a:ext cx="7595234" cy="524510"/>
          </a:xfrm>
          <a:custGeom>
            <a:avLst/>
            <a:gdLst/>
            <a:ahLst/>
            <a:cxnLst/>
            <a:rect l="l" t="t" r="r" b="b"/>
            <a:pathLst>
              <a:path w="7595234" h="524509">
                <a:moveTo>
                  <a:pt x="5974557" y="142240"/>
                </a:moveTo>
                <a:lnTo>
                  <a:pt x="2904125" y="142240"/>
                </a:lnTo>
                <a:lnTo>
                  <a:pt x="2953968" y="143510"/>
                </a:lnTo>
                <a:lnTo>
                  <a:pt x="3003812" y="143510"/>
                </a:lnTo>
                <a:lnTo>
                  <a:pt x="3053654" y="144780"/>
                </a:lnTo>
                <a:lnTo>
                  <a:pt x="3153338" y="144780"/>
                </a:lnTo>
                <a:lnTo>
                  <a:pt x="3253019" y="147320"/>
                </a:lnTo>
                <a:lnTo>
                  <a:pt x="3302859" y="147320"/>
                </a:lnTo>
                <a:lnTo>
                  <a:pt x="3352697" y="148590"/>
                </a:lnTo>
                <a:lnTo>
                  <a:pt x="3402535" y="148590"/>
                </a:lnTo>
                <a:lnTo>
                  <a:pt x="4018462" y="163830"/>
                </a:lnTo>
                <a:lnTo>
                  <a:pt x="4069778" y="166370"/>
                </a:lnTo>
                <a:lnTo>
                  <a:pt x="4172404" y="168910"/>
                </a:lnTo>
                <a:lnTo>
                  <a:pt x="4223713" y="171450"/>
                </a:lnTo>
                <a:lnTo>
                  <a:pt x="4275020" y="172720"/>
                </a:lnTo>
                <a:lnTo>
                  <a:pt x="4377626" y="177800"/>
                </a:lnTo>
                <a:lnTo>
                  <a:pt x="4427500" y="179070"/>
                </a:lnTo>
                <a:lnTo>
                  <a:pt x="4527246" y="184150"/>
                </a:lnTo>
                <a:lnTo>
                  <a:pt x="4577116" y="185420"/>
                </a:lnTo>
                <a:lnTo>
                  <a:pt x="5075678" y="210820"/>
                </a:lnTo>
                <a:lnTo>
                  <a:pt x="5125514" y="214630"/>
                </a:lnTo>
                <a:lnTo>
                  <a:pt x="5225173" y="219710"/>
                </a:lnTo>
                <a:lnTo>
                  <a:pt x="5274995" y="223520"/>
                </a:lnTo>
                <a:lnTo>
                  <a:pt x="5324811" y="226060"/>
                </a:lnTo>
                <a:lnTo>
                  <a:pt x="5375657" y="229870"/>
                </a:lnTo>
                <a:lnTo>
                  <a:pt x="5426497" y="232410"/>
                </a:lnTo>
                <a:lnTo>
                  <a:pt x="5832970" y="262890"/>
                </a:lnTo>
                <a:lnTo>
                  <a:pt x="5883741" y="267970"/>
                </a:lnTo>
                <a:lnTo>
                  <a:pt x="5934501" y="271780"/>
                </a:lnTo>
                <a:lnTo>
                  <a:pt x="5985251" y="276860"/>
                </a:lnTo>
                <a:lnTo>
                  <a:pt x="6035990" y="280670"/>
                </a:lnTo>
                <a:lnTo>
                  <a:pt x="6427458" y="321310"/>
                </a:lnTo>
                <a:lnTo>
                  <a:pt x="6475276" y="327660"/>
                </a:lnTo>
                <a:lnTo>
                  <a:pt x="6523076" y="332740"/>
                </a:lnTo>
                <a:lnTo>
                  <a:pt x="6570857" y="339090"/>
                </a:lnTo>
                <a:lnTo>
                  <a:pt x="6638488" y="346710"/>
                </a:lnTo>
                <a:lnTo>
                  <a:pt x="6673312" y="351799"/>
                </a:lnTo>
                <a:lnTo>
                  <a:pt x="6684289" y="353153"/>
                </a:lnTo>
                <a:lnTo>
                  <a:pt x="6684154" y="353153"/>
                </a:lnTo>
                <a:lnTo>
                  <a:pt x="6711517" y="356870"/>
                </a:lnTo>
                <a:lnTo>
                  <a:pt x="6733920" y="360680"/>
                </a:lnTo>
                <a:lnTo>
                  <a:pt x="6775420" y="365760"/>
                </a:lnTo>
                <a:lnTo>
                  <a:pt x="6996115" y="400050"/>
                </a:lnTo>
                <a:lnTo>
                  <a:pt x="7188399" y="435610"/>
                </a:lnTo>
                <a:lnTo>
                  <a:pt x="7236218" y="445770"/>
                </a:lnTo>
                <a:lnTo>
                  <a:pt x="7378634" y="480060"/>
                </a:lnTo>
                <a:lnTo>
                  <a:pt x="7425669" y="494030"/>
                </a:lnTo>
                <a:lnTo>
                  <a:pt x="7448818" y="500380"/>
                </a:lnTo>
                <a:lnTo>
                  <a:pt x="7517656" y="523240"/>
                </a:lnTo>
                <a:lnTo>
                  <a:pt x="7552832" y="524510"/>
                </a:lnTo>
                <a:lnTo>
                  <a:pt x="7578676" y="509270"/>
                </a:lnTo>
                <a:lnTo>
                  <a:pt x="7593347" y="481330"/>
                </a:lnTo>
                <a:lnTo>
                  <a:pt x="7595004" y="449580"/>
                </a:lnTo>
                <a:lnTo>
                  <a:pt x="7581808" y="419100"/>
                </a:lnTo>
                <a:lnTo>
                  <a:pt x="7459049" y="368300"/>
                </a:lnTo>
                <a:lnTo>
                  <a:pt x="7364719" y="342900"/>
                </a:lnTo>
                <a:lnTo>
                  <a:pt x="7269389" y="320040"/>
                </a:lnTo>
                <a:lnTo>
                  <a:pt x="7221495" y="309880"/>
                </a:lnTo>
                <a:lnTo>
                  <a:pt x="6978790" y="265430"/>
                </a:lnTo>
                <a:lnTo>
                  <a:pt x="6730927" y="227330"/>
                </a:lnTo>
                <a:lnTo>
                  <a:pt x="6432443" y="189230"/>
                </a:lnTo>
                <a:lnTo>
                  <a:pt x="6333230" y="179070"/>
                </a:lnTo>
                <a:lnTo>
                  <a:pt x="6283801" y="172720"/>
                </a:lnTo>
                <a:lnTo>
                  <a:pt x="6036445" y="147320"/>
                </a:lnTo>
                <a:lnTo>
                  <a:pt x="5986937" y="143510"/>
                </a:lnTo>
                <a:lnTo>
                  <a:pt x="5974557" y="142240"/>
                </a:lnTo>
                <a:close/>
              </a:path>
              <a:path w="7595234" h="524509">
                <a:moveTo>
                  <a:pt x="3217384" y="2540"/>
                </a:moveTo>
                <a:lnTo>
                  <a:pt x="2362295" y="2540"/>
                </a:lnTo>
                <a:lnTo>
                  <a:pt x="2312642" y="3810"/>
                </a:lnTo>
                <a:lnTo>
                  <a:pt x="2262990" y="3810"/>
                </a:lnTo>
                <a:lnTo>
                  <a:pt x="2163690" y="6350"/>
                </a:lnTo>
                <a:lnTo>
                  <a:pt x="2114043" y="6350"/>
                </a:lnTo>
                <a:lnTo>
                  <a:pt x="1816204" y="13970"/>
                </a:lnTo>
                <a:lnTo>
                  <a:pt x="1766574" y="16510"/>
                </a:lnTo>
                <a:lnTo>
                  <a:pt x="1715837" y="17780"/>
                </a:lnTo>
                <a:lnTo>
                  <a:pt x="1665101" y="20320"/>
                </a:lnTo>
                <a:lnTo>
                  <a:pt x="1614369" y="21590"/>
                </a:lnTo>
                <a:lnTo>
                  <a:pt x="1512915" y="26670"/>
                </a:lnTo>
                <a:lnTo>
                  <a:pt x="1462197" y="27940"/>
                </a:lnTo>
                <a:lnTo>
                  <a:pt x="1411487" y="30480"/>
                </a:lnTo>
                <a:lnTo>
                  <a:pt x="1360784" y="34290"/>
                </a:lnTo>
                <a:lnTo>
                  <a:pt x="1259408" y="39370"/>
                </a:lnTo>
                <a:lnTo>
                  <a:pt x="1208737" y="43180"/>
                </a:lnTo>
                <a:lnTo>
                  <a:pt x="1158078" y="45720"/>
                </a:lnTo>
                <a:lnTo>
                  <a:pt x="956869" y="60960"/>
                </a:lnTo>
                <a:lnTo>
                  <a:pt x="907542" y="66040"/>
                </a:lnTo>
                <a:lnTo>
                  <a:pt x="858219" y="69850"/>
                </a:lnTo>
                <a:lnTo>
                  <a:pt x="710380" y="85090"/>
                </a:lnTo>
                <a:lnTo>
                  <a:pt x="562963" y="104140"/>
                </a:lnTo>
                <a:lnTo>
                  <a:pt x="416259" y="127000"/>
                </a:lnTo>
                <a:lnTo>
                  <a:pt x="365907" y="135890"/>
                </a:lnTo>
                <a:lnTo>
                  <a:pt x="314768" y="146050"/>
                </a:lnTo>
                <a:lnTo>
                  <a:pt x="263456" y="157480"/>
                </a:lnTo>
                <a:lnTo>
                  <a:pt x="212588" y="170180"/>
                </a:lnTo>
                <a:lnTo>
                  <a:pt x="162778" y="186690"/>
                </a:lnTo>
                <a:lnTo>
                  <a:pt x="114641" y="205740"/>
                </a:lnTo>
                <a:lnTo>
                  <a:pt x="68793" y="229870"/>
                </a:lnTo>
                <a:lnTo>
                  <a:pt x="30278" y="255270"/>
                </a:lnTo>
                <a:lnTo>
                  <a:pt x="0" y="297180"/>
                </a:lnTo>
                <a:lnTo>
                  <a:pt x="1615" y="325206"/>
                </a:lnTo>
                <a:lnTo>
                  <a:pt x="1684" y="326390"/>
                </a:lnTo>
                <a:lnTo>
                  <a:pt x="1757" y="327660"/>
                </a:lnTo>
                <a:lnTo>
                  <a:pt x="18773" y="354330"/>
                </a:lnTo>
                <a:lnTo>
                  <a:pt x="45941" y="372110"/>
                </a:lnTo>
                <a:lnTo>
                  <a:pt x="78156" y="374650"/>
                </a:lnTo>
                <a:lnTo>
                  <a:pt x="110311" y="358140"/>
                </a:lnTo>
                <a:lnTo>
                  <a:pt x="112405" y="355600"/>
                </a:lnTo>
                <a:lnTo>
                  <a:pt x="110982" y="355600"/>
                </a:lnTo>
                <a:lnTo>
                  <a:pt x="113225" y="354565"/>
                </a:lnTo>
                <a:lnTo>
                  <a:pt x="113487" y="354330"/>
                </a:lnTo>
                <a:lnTo>
                  <a:pt x="115642" y="351799"/>
                </a:lnTo>
                <a:lnTo>
                  <a:pt x="118342" y="350520"/>
                </a:lnTo>
                <a:lnTo>
                  <a:pt x="120284" y="350520"/>
                </a:lnTo>
                <a:lnTo>
                  <a:pt x="133632" y="341630"/>
                </a:lnTo>
                <a:lnTo>
                  <a:pt x="139503" y="339090"/>
                </a:lnTo>
                <a:lnTo>
                  <a:pt x="146106" y="335280"/>
                </a:lnTo>
                <a:lnTo>
                  <a:pt x="152792" y="332740"/>
                </a:lnTo>
                <a:lnTo>
                  <a:pt x="159504" y="328930"/>
                </a:lnTo>
                <a:lnTo>
                  <a:pt x="162844" y="327660"/>
                </a:lnTo>
                <a:lnTo>
                  <a:pt x="161083" y="327660"/>
                </a:lnTo>
                <a:lnTo>
                  <a:pt x="163634" y="326390"/>
                </a:lnTo>
                <a:lnTo>
                  <a:pt x="167578" y="325206"/>
                </a:lnTo>
                <a:lnTo>
                  <a:pt x="179335" y="320040"/>
                </a:lnTo>
                <a:lnTo>
                  <a:pt x="185146" y="318770"/>
                </a:lnTo>
                <a:lnTo>
                  <a:pt x="227255" y="304800"/>
                </a:lnTo>
                <a:lnTo>
                  <a:pt x="270006" y="292100"/>
                </a:lnTo>
                <a:lnTo>
                  <a:pt x="356554" y="271780"/>
                </a:lnTo>
                <a:lnTo>
                  <a:pt x="467410" y="251460"/>
                </a:lnTo>
                <a:lnTo>
                  <a:pt x="511641" y="243840"/>
                </a:lnTo>
                <a:lnTo>
                  <a:pt x="526403" y="242570"/>
                </a:lnTo>
                <a:lnTo>
                  <a:pt x="541796" y="240030"/>
                </a:lnTo>
                <a:lnTo>
                  <a:pt x="562433" y="236220"/>
                </a:lnTo>
                <a:lnTo>
                  <a:pt x="587459" y="233680"/>
                </a:lnTo>
                <a:lnTo>
                  <a:pt x="581546" y="233680"/>
                </a:lnTo>
                <a:lnTo>
                  <a:pt x="628731" y="228600"/>
                </a:lnTo>
                <a:lnTo>
                  <a:pt x="664645" y="223520"/>
                </a:lnTo>
                <a:lnTo>
                  <a:pt x="682628" y="222250"/>
                </a:lnTo>
                <a:lnTo>
                  <a:pt x="718617" y="217170"/>
                </a:lnTo>
                <a:lnTo>
                  <a:pt x="831855" y="205740"/>
                </a:lnTo>
                <a:lnTo>
                  <a:pt x="869638" y="203200"/>
                </a:lnTo>
                <a:lnTo>
                  <a:pt x="921176" y="198120"/>
                </a:lnTo>
                <a:lnTo>
                  <a:pt x="1179163" y="179070"/>
                </a:lnTo>
                <a:lnTo>
                  <a:pt x="1230809" y="176530"/>
                </a:lnTo>
                <a:lnTo>
                  <a:pt x="1282467" y="172720"/>
                </a:lnTo>
                <a:lnTo>
                  <a:pt x="1437495" y="165100"/>
                </a:lnTo>
                <a:lnTo>
                  <a:pt x="1489183" y="163830"/>
                </a:lnTo>
                <a:lnTo>
                  <a:pt x="1592569" y="158750"/>
                </a:lnTo>
                <a:lnTo>
                  <a:pt x="1694055" y="156210"/>
                </a:lnTo>
                <a:lnTo>
                  <a:pt x="1744803" y="153670"/>
                </a:lnTo>
                <a:lnTo>
                  <a:pt x="1998591" y="147320"/>
                </a:lnTo>
                <a:lnTo>
                  <a:pt x="2049356" y="147320"/>
                </a:lnTo>
                <a:lnTo>
                  <a:pt x="2150892" y="144780"/>
                </a:lnTo>
                <a:lnTo>
                  <a:pt x="2201662" y="144780"/>
                </a:lnTo>
                <a:lnTo>
                  <a:pt x="2252434" y="143510"/>
                </a:lnTo>
                <a:lnTo>
                  <a:pt x="2303206" y="143510"/>
                </a:lnTo>
                <a:lnTo>
                  <a:pt x="2353980" y="142240"/>
                </a:lnTo>
                <a:lnTo>
                  <a:pt x="5974557" y="142240"/>
                </a:lnTo>
                <a:lnTo>
                  <a:pt x="5887891" y="133350"/>
                </a:lnTo>
                <a:lnTo>
                  <a:pt x="5838354" y="129540"/>
                </a:lnTo>
                <a:lnTo>
                  <a:pt x="5788810" y="124460"/>
                </a:lnTo>
                <a:lnTo>
                  <a:pt x="5540993" y="105410"/>
                </a:lnTo>
                <a:lnTo>
                  <a:pt x="5489021" y="100330"/>
                </a:lnTo>
                <a:lnTo>
                  <a:pt x="5281064" y="85090"/>
                </a:lnTo>
                <a:lnTo>
                  <a:pt x="5229059" y="82550"/>
                </a:lnTo>
                <a:lnTo>
                  <a:pt x="5125030" y="74930"/>
                </a:lnTo>
                <a:lnTo>
                  <a:pt x="5073008" y="72390"/>
                </a:lnTo>
                <a:lnTo>
                  <a:pt x="5020979" y="68580"/>
                </a:lnTo>
                <a:lnTo>
                  <a:pt x="4968946" y="66040"/>
                </a:lnTo>
                <a:lnTo>
                  <a:pt x="4916908" y="62230"/>
                </a:lnTo>
                <a:lnTo>
                  <a:pt x="4812816" y="57150"/>
                </a:lnTo>
                <a:lnTo>
                  <a:pt x="4760764" y="53340"/>
                </a:lnTo>
                <a:lnTo>
                  <a:pt x="4449582" y="38100"/>
                </a:lnTo>
                <a:lnTo>
                  <a:pt x="4397909" y="36830"/>
                </a:lnTo>
                <a:lnTo>
                  <a:pt x="4294555" y="31750"/>
                </a:lnTo>
                <a:lnTo>
                  <a:pt x="4242874" y="30480"/>
                </a:lnTo>
                <a:lnTo>
                  <a:pt x="4191191" y="27940"/>
                </a:lnTo>
                <a:lnTo>
                  <a:pt x="4139505" y="26670"/>
                </a:lnTo>
                <a:lnTo>
                  <a:pt x="4087817" y="24130"/>
                </a:lnTo>
                <a:lnTo>
                  <a:pt x="4036126" y="22860"/>
                </a:lnTo>
                <a:lnTo>
                  <a:pt x="3984433" y="20320"/>
                </a:lnTo>
                <a:lnTo>
                  <a:pt x="3777641" y="15240"/>
                </a:lnTo>
                <a:lnTo>
                  <a:pt x="3725939" y="12700"/>
                </a:lnTo>
                <a:lnTo>
                  <a:pt x="3571887" y="8890"/>
                </a:lnTo>
                <a:lnTo>
                  <a:pt x="3521246" y="8890"/>
                </a:lnTo>
                <a:lnTo>
                  <a:pt x="3369318" y="5080"/>
                </a:lnTo>
                <a:lnTo>
                  <a:pt x="3318674" y="5080"/>
                </a:lnTo>
                <a:lnTo>
                  <a:pt x="3217384" y="2540"/>
                </a:lnTo>
                <a:close/>
              </a:path>
              <a:path w="7595234" h="524509">
                <a:moveTo>
                  <a:pt x="113286" y="354565"/>
                </a:moveTo>
                <a:lnTo>
                  <a:pt x="111808" y="355600"/>
                </a:lnTo>
                <a:lnTo>
                  <a:pt x="112405" y="355600"/>
                </a:lnTo>
                <a:lnTo>
                  <a:pt x="113286" y="354565"/>
                </a:lnTo>
                <a:close/>
              </a:path>
              <a:path w="7595234" h="524509">
                <a:moveTo>
                  <a:pt x="120284" y="350520"/>
                </a:moveTo>
                <a:lnTo>
                  <a:pt x="118342" y="350520"/>
                </a:lnTo>
                <a:lnTo>
                  <a:pt x="115303" y="353153"/>
                </a:lnTo>
                <a:lnTo>
                  <a:pt x="113622" y="354330"/>
                </a:lnTo>
                <a:lnTo>
                  <a:pt x="116285" y="353153"/>
                </a:lnTo>
                <a:lnTo>
                  <a:pt x="118371" y="351799"/>
                </a:lnTo>
                <a:lnTo>
                  <a:pt x="120284" y="350520"/>
                </a:lnTo>
                <a:close/>
              </a:path>
              <a:path w="7595234" h="524509">
                <a:moveTo>
                  <a:pt x="6673312" y="351799"/>
                </a:moveTo>
                <a:lnTo>
                  <a:pt x="6683515" y="353153"/>
                </a:lnTo>
                <a:lnTo>
                  <a:pt x="6684219" y="353153"/>
                </a:lnTo>
                <a:lnTo>
                  <a:pt x="6673312" y="351799"/>
                </a:lnTo>
                <a:close/>
              </a:path>
              <a:path w="7595234" h="524509">
                <a:moveTo>
                  <a:pt x="167578" y="325206"/>
                </a:moveTo>
                <a:lnTo>
                  <a:pt x="163634" y="326390"/>
                </a:lnTo>
                <a:lnTo>
                  <a:pt x="161083" y="327660"/>
                </a:lnTo>
                <a:lnTo>
                  <a:pt x="167578" y="325206"/>
                </a:lnTo>
                <a:close/>
              </a:path>
              <a:path w="7595234" h="524509">
                <a:moveTo>
                  <a:pt x="167716" y="325206"/>
                </a:moveTo>
                <a:lnTo>
                  <a:pt x="167578" y="325206"/>
                </a:lnTo>
                <a:lnTo>
                  <a:pt x="161083" y="327660"/>
                </a:lnTo>
                <a:lnTo>
                  <a:pt x="162844" y="327660"/>
                </a:lnTo>
                <a:lnTo>
                  <a:pt x="166183" y="326390"/>
                </a:lnTo>
                <a:lnTo>
                  <a:pt x="167716" y="325206"/>
                </a:lnTo>
                <a:close/>
              </a:path>
              <a:path w="7595234" h="524509">
                <a:moveTo>
                  <a:pt x="3065443" y="1270"/>
                </a:moveTo>
                <a:lnTo>
                  <a:pt x="2461603" y="1270"/>
                </a:lnTo>
                <a:lnTo>
                  <a:pt x="2411948" y="2540"/>
                </a:lnTo>
                <a:lnTo>
                  <a:pt x="3116091" y="2540"/>
                </a:lnTo>
                <a:lnTo>
                  <a:pt x="3065443" y="1270"/>
                </a:lnTo>
                <a:close/>
              </a:path>
              <a:path w="7595234" h="524509">
                <a:moveTo>
                  <a:pt x="2913493" y="0"/>
                </a:moveTo>
                <a:lnTo>
                  <a:pt x="2660222" y="0"/>
                </a:lnTo>
                <a:lnTo>
                  <a:pt x="2610568" y="1270"/>
                </a:lnTo>
                <a:lnTo>
                  <a:pt x="2964144" y="1270"/>
                </a:lnTo>
                <a:lnTo>
                  <a:pt x="2913493" y="0"/>
                </a:lnTo>
                <a:close/>
              </a:path>
            </a:pathLst>
          </a:custGeom>
          <a:solidFill>
            <a:srgbClr val="FF923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2172069" y="10322027"/>
            <a:ext cx="6938645" cy="61804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algn="ctr" marL="26670">
              <a:lnSpc>
                <a:spcPts val="4790"/>
              </a:lnSpc>
              <a:spcBef>
                <a:spcPts val="120"/>
              </a:spcBef>
            </a:pPr>
            <a:r>
              <a:rPr dirty="0" sz="4350" b="1">
                <a:solidFill>
                  <a:srgbClr val="552739"/>
                </a:solidFill>
                <a:latin typeface="Arial"/>
                <a:cs typeface="Arial"/>
              </a:rPr>
              <a:t>Disfruta</a:t>
            </a:r>
            <a:r>
              <a:rPr dirty="0" sz="4350" spc="-140" b="1">
                <a:solidFill>
                  <a:srgbClr val="552739"/>
                </a:solidFill>
                <a:latin typeface="Arial"/>
                <a:cs typeface="Arial"/>
              </a:rPr>
              <a:t> </a:t>
            </a:r>
            <a:r>
              <a:rPr dirty="0" sz="4350" b="1">
                <a:solidFill>
                  <a:srgbClr val="552739"/>
                </a:solidFill>
                <a:latin typeface="Arial"/>
                <a:cs typeface="Arial"/>
              </a:rPr>
              <a:t>de</a:t>
            </a:r>
            <a:r>
              <a:rPr dirty="0" sz="4350" spc="-140" b="1">
                <a:solidFill>
                  <a:srgbClr val="552739"/>
                </a:solidFill>
                <a:latin typeface="Arial"/>
                <a:cs typeface="Arial"/>
              </a:rPr>
              <a:t> </a:t>
            </a:r>
            <a:r>
              <a:rPr dirty="0" sz="4350" spc="-25" b="1">
                <a:solidFill>
                  <a:srgbClr val="552739"/>
                </a:solidFill>
                <a:latin typeface="Arial"/>
                <a:cs typeface="Arial"/>
              </a:rPr>
              <a:t>un</a:t>
            </a:r>
            <a:endParaRPr sz="4350">
              <a:latin typeface="Arial"/>
              <a:cs typeface="Arial"/>
            </a:endParaRPr>
          </a:p>
          <a:p>
            <a:pPr algn="ctr" marL="12700">
              <a:lnSpc>
                <a:spcPts val="6290"/>
              </a:lnSpc>
            </a:pPr>
            <a:r>
              <a:rPr dirty="0" sz="5600" b="1">
                <a:solidFill>
                  <a:srgbClr val="552739"/>
                </a:solidFill>
                <a:latin typeface="Arial"/>
                <a:cs typeface="Arial"/>
              </a:rPr>
              <a:t>[X]%</a:t>
            </a:r>
            <a:r>
              <a:rPr dirty="0" sz="5600" spc="-110" b="1">
                <a:solidFill>
                  <a:srgbClr val="552739"/>
                </a:solidFill>
                <a:latin typeface="Arial"/>
                <a:cs typeface="Arial"/>
              </a:rPr>
              <a:t> </a:t>
            </a:r>
            <a:r>
              <a:rPr dirty="0" sz="5600" b="1">
                <a:solidFill>
                  <a:srgbClr val="552739"/>
                </a:solidFill>
                <a:latin typeface="Arial"/>
                <a:cs typeface="Arial"/>
              </a:rPr>
              <a:t>de</a:t>
            </a:r>
            <a:r>
              <a:rPr dirty="0" sz="5600" spc="-105" b="1">
                <a:solidFill>
                  <a:srgbClr val="552739"/>
                </a:solidFill>
                <a:latin typeface="Arial"/>
                <a:cs typeface="Arial"/>
              </a:rPr>
              <a:t> </a:t>
            </a:r>
            <a:r>
              <a:rPr dirty="0" sz="5600" spc="-10" b="1">
                <a:solidFill>
                  <a:srgbClr val="552739"/>
                </a:solidFill>
                <a:latin typeface="Arial"/>
                <a:cs typeface="Arial"/>
              </a:rPr>
              <a:t>descuento</a:t>
            </a:r>
            <a:endParaRPr sz="5600">
              <a:latin typeface="Arial"/>
              <a:cs typeface="Arial"/>
            </a:endParaRPr>
          </a:p>
          <a:p>
            <a:pPr marL="12700" marR="5080" indent="360045">
              <a:lnSpc>
                <a:spcPct val="107400"/>
              </a:lnSpc>
              <a:spcBef>
                <a:spcPts val="6270"/>
              </a:spcBef>
            </a:pP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dirty="0" sz="4350" spc="-20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10">
                <a:solidFill>
                  <a:srgbClr val="FFFFFF"/>
                </a:solidFill>
                <a:latin typeface="Arial"/>
                <a:cs typeface="Arial"/>
              </a:rPr>
              <a:t>todos</a:t>
            </a:r>
            <a:r>
              <a:rPr dirty="0" sz="4350" spc="-1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40">
                <a:solidFill>
                  <a:srgbClr val="FFFFFF"/>
                </a:solidFill>
                <a:latin typeface="Arial"/>
                <a:cs typeface="Arial"/>
              </a:rPr>
              <a:t>nuestros</a:t>
            </a:r>
            <a:r>
              <a:rPr dirty="0" sz="4350" spc="-1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10">
                <a:solidFill>
                  <a:srgbClr val="FFFFFF"/>
                </a:solidFill>
                <a:latin typeface="Arial"/>
                <a:cs typeface="Arial"/>
              </a:rPr>
              <a:t>platillos </a:t>
            </a: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dirty="0" sz="4350" spc="-1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35">
                <a:solidFill>
                  <a:srgbClr val="FFFFFF"/>
                </a:solidFill>
                <a:latin typeface="Arial"/>
                <a:cs typeface="Arial"/>
              </a:rPr>
              <a:t>ordenas</a:t>
            </a:r>
            <a:r>
              <a:rPr dirty="0" sz="4350" spc="-1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por</a:t>
            </a:r>
            <a:r>
              <a:rPr dirty="0" sz="4350" spc="-1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35">
                <a:solidFill>
                  <a:srgbClr val="FFFFFF"/>
                </a:solidFill>
                <a:latin typeface="Arial"/>
                <a:cs typeface="Arial"/>
              </a:rPr>
              <a:t>nuestro</a:t>
            </a:r>
            <a:r>
              <a:rPr dirty="0" sz="4350" spc="-1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20">
                <a:solidFill>
                  <a:srgbClr val="FFFFFF"/>
                </a:solidFill>
                <a:latin typeface="Arial"/>
                <a:cs typeface="Arial"/>
              </a:rPr>
              <a:t>menú </a:t>
            </a: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dirty="0" sz="4350" spc="-1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40">
                <a:solidFill>
                  <a:srgbClr val="FFFFFF"/>
                </a:solidFill>
                <a:latin typeface="Arial"/>
                <a:cs typeface="Arial"/>
              </a:rPr>
              <a:t>línea</a:t>
            </a:r>
            <a:r>
              <a:rPr dirty="0" sz="4350" spc="-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este</a:t>
            </a:r>
            <a:r>
              <a:rPr dirty="0" sz="4350" spc="-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fin</a:t>
            </a:r>
            <a:r>
              <a:rPr dirty="0" sz="4350" spc="-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dirty="0" sz="4350" spc="-1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10">
                <a:solidFill>
                  <a:srgbClr val="FFFFFF"/>
                </a:solidFill>
                <a:latin typeface="Arial"/>
                <a:cs typeface="Arial"/>
              </a:rPr>
              <a:t>semana.</a:t>
            </a:r>
            <a:endParaRPr sz="43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45"/>
              </a:spcBef>
            </a:pPr>
            <a:endParaRPr sz="4350">
              <a:latin typeface="Arial"/>
              <a:cs typeface="Arial"/>
            </a:endParaRPr>
          </a:p>
          <a:p>
            <a:pPr algn="ctr" marL="26034">
              <a:lnSpc>
                <a:spcPct val="100000"/>
              </a:lnSpc>
            </a:pPr>
            <a:r>
              <a:rPr dirty="0" sz="4350" spc="-35">
                <a:solidFill>
                  <a:srgbClr val="FFFFFF"/>
                </a:solidFill>
                <a:latin typeface="Arial"/>
                <a:cs typeface="Arial"/>
              </a:rPr>
              <a:t>[Enlace</a:t>
            </a:r>
            <a:r>
              <a:rPr dirty="0" sz="4350" spc="-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4350" spc="-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dirty="0" sz="4350" spc="-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20">
                <a:solidFill>
                  <a:srgbClr val="FFFFFF"/>
                </a:solidFill>
                <a:latin typeface="Arial"/>
                <a:cs typeface="Arial"/>
              </a:rPr>
              <a:t>tienda</a:t>
            </a:r>
            <a:r>
              <a:rPr dirty="0" sz="4350" spc="-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dirty="0" sz="4350" spc="-1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350" spc="-10">
                <a:solidFill>
                  <a:srgbClr val="FFFFFF"/>
                </a:solidFill>
                <a:latin typeface="Arial"/>
                <a:cs typeface="Arial"/>
              </a:rPr>
              <a:t>línea]</a:t>
            </a:r>
            <a:endParaRPr sz="43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MX-Food-DiDiTuNegocio-37CalendarioDePublicaciones-Viernes</dc:title>
  <dcterms:created xsi:type="dcterms:W3CDTF">2024-09-12T21:39:47Z</dcterms:created>
  <dcterms:modified xsi:type="dcterms:W3CDTF">2024-09-12T21:39:47Z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2024-09-12T00:00:00Z</vt:filetime>
  </property>
  <property fmtid="{D5CDD505-2E9C-101B-9397-08002B2CF9AE}" pid="3" name="Creator">
    <vt:lpwstr>Adobe Illustrator 28.6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2024-09-12T00:00:00Z</vt:filetime>
  </property>
  <property fmtid="{D5CDD505-2E9C-101B-9397-08002B2CF9AE}" pid="6" name="Producer">
    <vt:lpwstr>Adobe PDF library 17.00</vt:lpwstr>
  </property>
</Properties>
</file>